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4049" r:id="rId2"/>
  </p:sldMasterIdLst>
  <p:notesMasterIdLst>
    <p:notesMasterId r:id="rId21"/>
  </p:notesMasterIdLst>
  <p:sldIdLst>
    <p:sldId id="357" r:id="rId3"/>
    <p:sldId id="410" r:id="rId4"/>
    <p:sldId id="256" r:id="rId5"/>
    <p:sldId id="411" r:id="rId6"/>
    <p:sldId id="401" r:id="rId7"/>
    <p:sldId id="322" r:id="rId8"/>
    <p:sldId id="407" r:id="rId9"/>
    <p:sldId id="358" r:id="rId10"/>
    <p:sldId id="409" r:id="rId11"/>
    <p:sldId id="408" r:id="rId12"/>
    <p:sldId id="406" r:id="rId13"/>
    <p:sldId id="271" r:id="rId14"/>
    <p:sldId id="264" r:id="rId15"/>
    <p:sldId id="262" r:id="rId16"/>
    <p:sldId id="369" r:id="rId17"/>
    <p:sldId id="267" r:id="rId18"/>
    <p:sldId id="266" r:id="rId19"/>
    <p:sldId id="290" r:id="rId20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859"/>
    <a:srgbClr val="C41818"/>
    <a:srgbClr val="F2C53D"/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F126D-7CF5-A583-EFCD-F41CB2B59CDD}" v="140" dt="2026-10-06T19:21:22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67" autoAdjust="0"/>
    <p:restoredTop sz="96301" autoAdjust="0"/>
  </p:normalViewPr>
  <p:slideViewPr>
    <p:cSldViewPr snapToGrid="0">
      <p:cViewPr varScale="1">
        <p:scale>
          <a:sx n="181" d="100"/>
          <a:sy n="181" d="100"/>
        </p:scale>
        <p:origin x="1928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10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1" strike="noStrike" dirty="0"/>
            <a:t>Sunday, January 10</a:t>
          </a:r>
          <a:r>
            <a:rPr lang="en-US" sz="1700" b="1" strike="noStrike" baseline="30000" dirty="0"/>
            <a:t>th</a:t>
          </a:r>
          <a:r>
            <a:rPr lang="en-US" sz="1700" b="1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11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11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1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1</a:t>
          </a:r>
          <a:r>
            <a:rPr lang="en-US" b="0" baseline="30000" dirty="0"/>
            <a:t>st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10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0" dirty="0"/>
            <a:t>Sunday, October 10</a:t>
          </a:r>
          <a:r>
            <a:rPr lang="en-US" b="0" baseline="30000" dirty="0"/>
            <a:t>th</a:t>
          </a:r>
          <a:r>
            <a:rPr lang="en-US" b="0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10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strike="noStrike" kern="1200" dirty="0"/>
            <a:t>Sunday, January 10</a:t>
          </a:r>
          <a:r>
            <a:rPr lang="en-US" sz="1700" b="1" strike="noStrike" kern="1200" baseline="30000" dirty="0"/>
            <a:t>th</a:t>
          </a:r>
          <a:r>
            <a:rPr lang="en-US" sz="1700" b="1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11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11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1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1</a:t>
          </a:r>
          <a:r>
            <a:rPr lang="en-US" sz="1700" b="0" kern="1200" baseline="30000" dirty="0"/>
            <a:t>st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10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October 10</a:t>
          </a:r>
          <a:r>
            <a:rPr lang="en-US" sz="1700" b="0" kern="1200" baseline="30000" dirty="0"/>
            <a:t>th</a:t>
          </a:r>
          <a:r>
            <a:rPr lang="en-US" sz="1700" b="0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7586E-4CB2-BD28-45CF-7597D231F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79A7AE-203F-DB8E-EA08-4E1794F03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196458-9EB8-5066-E863-D9EC0CBB5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B32B4-0060-AE02-509F-4798753A9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14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9144000" cy="2857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415" y="373063"/>
            <a:ext cx="6298133" cy="2262188"/>
          </a:xfrm>
        </p:spPr>
        <p:txBody>
          <a:bodyPr anchor="b">
            <a:normAutofit/>
          </a:bodyPr>
          <a:lstStyle>
            <a:lvl1pPr algn="l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415" y="3001698"/>
            <a:ext cx="6298133" cy="205052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00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52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9144000" cy="2857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81000"/>
            <a:ext cx="8147174" cy="227012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3079751"/>
            <a:ext cx="8147174" cy="199495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30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800"/>
            <a:ext cx="8448402" cy="14062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3414" y="2127250"/>
            <a:ext cx="3992777" cy="30202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2622" y="2127250"/>
            <a:ext cx="3992777" cy="30202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18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799"/>
            <a:ext cx="8153127" cy="14097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2030394"/>
            <a:ext cx="3999020" cy="686593"/>
          </a:xfrm>
        </p:spPr>
        <p:txBody>
          <a:bodyPr anchor="b"/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3414" y="2840876"/>
            <a:ext cx="3999020" cy="2317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2622" y="2030394"/>
            <a:ext cx="4018714" cy="686593"/>
          </a:xfrm>
        </p:spPr>
        <p:txBody>
          <a:bodyPr anchor="b"/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2622" y="2840876"/>
            <a:ext cx="4018714" cy="2317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96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64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74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1" y="0"/>
            <a:ext cx="4571999" cy="5715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1" y="0"/>
            <a:ext cx="4571999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81000"/>
            <a:ext cx="3965426" cy="13335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21" y="381001"/>
            <a:ext cx="3813920" cy="450320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414" y="2095500"/>
            <a:ext cx="3965426" cy="279532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282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1" y="0"/>
            <a:ext cx="4571999" cy="5715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1" y="0"/>
            <a:ext cx="4571999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5" y="381000"/>
            <a:ext cx="3908639" cy="13335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02621" y="381001"/>
            <a:ext cx="3813920" cy="450320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415" y="2095500"/>
            <a:ext cx="3908639" cy="279532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94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218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6858000" y="0"/>
            <a:ext cx="2286000" cy="57122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50666" y="304271"/>
            <a:ext cx="1679009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63414" y="304271"/>
            <a:ext cx="6280547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083" y="5296959"/>
            <a:ext cx="3086100" cy="3042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6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9144000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271"/>
            <a:ext cx="8151936" cy="14062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2147094"/>
            <a:ext cx="8151936" cy="300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666" y="5297674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02622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3737" y="5296959"/>
            <a:ext cx="96059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1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405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Oct 21</a:t>
            </a:r>
            <a:r>
              <a:rPr lang="en-US" sz="3200" baseline="30000" dirty="0">
                <a:latin typeface="Century Gothic" panose="020B0502020202020204" pitchFamily="34" charset="0"/>
              </a:rPr>
              <a:t>st</a:t>
            </a:r>
            <a:endParaRPr lang="en-US" sz="32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08395-3845-C1E8-C52E-698A2C66E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533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A26A151-13BF-4305-A6DC-9DC7C9877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5750"/>
            <a:ext cx="9144000" cy="17183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EFFDDA6-2CAE-438F-B0D6-FF4E710E2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97413" y="5029074"/>
            <a:ext cx="46587" cy="321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C28AA5B0-EA1F-42BB-AE4B-1A06337DD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57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F5B6F84-73EF-47ED-850E-4308B2C0D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19334"/>
            <a:ext cx="9144000" cy="170991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610139-E4A9-D66D-78F9-94DCC3B10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031" y="4136375"/>
            <a:ext cx="8151936" cy="113001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5400" dirty="0">
                <a:latin typeface="Avenir Next LT Pro" panose="020B0504020202020204" pitchFamily="34" charset="0"/>
              </a:rPr>
              <a:t>Women’s Night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66B5CF-F2BA-95D3-37B5-30028ADC9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26" r="-2" b="-2"/>
          <a:stretch>
            <a:fillRect/>
          </a:stretch>
        </p:blipFill>
        <p:spPr>
          <a:xfrm>
            <a:off x="16" y="285758"/>
            <a:ext cx="4571984" cy="343357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D88E4A2-5A25-D686-EF6A-5A0706538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9568" y="525470"/>
            <a:ext cx="3616862" cy="2954151"/>
          </a:xfrm>
        </p:spPr>
        <p:txBody>
          <a:bodyPr vert="horz" lIns="68580" tIns="34290" rIns="68580" bIns="34290" rtlCol="0">
            <a:normAutofit/>
          </a:bodyPr>
          <a:lstStyle/>
          <a:p>
            <a:pPr algn="ctr"/>
            <a:r>
              <a:rPr lang="en-US" b="1" dirty="0"/>
              <a:t>Thursday, October 29</a:t>
            </a:r>
          </a:p>
          <a:p>
            <a:pPr algn="ctr"/>
            <a:r>
              <a:rPr lang="en-US" dirty="0"/>
              <a:t>6:30-8:00 PM</a:t>
            </a:r>
          </a:p>
          <a:p>
            <a:pPr algn="ctr"/>
            <a:r>
              <a:rPr lang="en-US" dirty="0"/>
              <a:t>Fellowship Hall</a:t>
            </a:r>
          </a:p>
          <a:p>
            <a:pPr algn="ctr"/>
            <a:r>
              <a:rPr lang="en-US" dirty="0"/>
              <a:t>Food/Fellowship: </a:t>
            </a:r>
          </a:p>
          <a:p>
            <a:pPr algn="ctr"/>
            <a:r>
              <a:rPr lang="en-US" dirty="0"/>
              <a:t>Charcuterie Boards</a:t>
            </a:r>
          </a:p>
          <a:p>
            <a:pPr algn="ctr"/>
            <a:r>
              <a:rPr lang="en-US" dirty="0"/>
              <a:t>Guest Speaker: Sara Jimenez ~The River Church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BDA2A5-4C6A-ED9F-D804-904917566AEB}"/>
              </a:ext>
            </a:extLst>
          </p:cNvPr>
          <p:cNvSpPr/>
          <p:nvPr/>
        </p:nvSpPr>
        <p:spPr>
          <a:xfrm>
            <a:off x="-2" y="5139298"/>
            <a:ext cx="9144002" cy="575702"/>
          </a:xfrm>
          <a:prstGeom prst="rect">
            <a:avLst/>
          </a:prstGeom>
          <a:solidFill>
            <a:srgbClr val="455859"/>
          </a:solidFill>
          <a:ln>
            <a:solidFill>
              <a:srgbClr val="4558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7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17CFA-D218-F9E1-4FD3-F2CC43B61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E3B4D4-D3EF-A252-EC42-AD0F85EE8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07" y="1290631"/>
            <a:ext cx="4332603" cy="2153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F88C4-7983-147B-E366-8F2DCCCB9C3D}"/>
              </a:ext>
            </a:extLst>
          </p:cNvPr>
          <p:cNvSpPr txBox="1"/>
          <p:nvPr/>
        </p:nvSpPr>
        <p:spPr>
          <a:xfrm>
            <a:off x="76569" y="140118"/>
            <a:ext cx="8990859" cy="984885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Annual Seed of Hope Gala Fundraiser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- Friday November 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- 5 to 9pm - Chandelier Ballroom Hartford -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24DB1D-0A14-51CA-BF6C-1515E7601BBC}"/>
              </a:ext>
            </a:extLst>
          </p:cNvPr>
          <p:cNvSpPr txBox="1"/>
          <p:nvPr/>
        </p:nvSpPr>
        <p:spPr>
          <a:xfrm>
            <a:off x="5480247" y="1451543"/>
            <a:ext cx="3107196" cy="1754326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Calibri" panose="020F0502020204030204"/>
              </a:rPr>
              <a:t>Evening Includes: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Dinner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Live Auction for Desserts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Silent Auction for Baskets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$60 per Ticket -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030EA-6CC1-53A2-33A8-DB6840090D05}"/>
              </a:ext>
            </a:extLst>
          </p:cNvPr>
          <p:cNvSpPr txBox="1"/>
          <p:nvPr/>
        </p:nvSpPr>
        <p:spPr>
          <a:xfrm>
            <a:off x="1059849" y="3609942"/>
            <a:ext cx="7024295" cy="1077218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Want to bring a Basket for the Silent Auction?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Bring your basket to Church by Oct 18th </a:t>
            </a:r>
            <a:r>
              <a:rPr lang="en-US" u="sng" dirty="0">
                <a:solidFill>
                  <a:schemeClr val="bg1"/>
                </a:solidFill>
              </a:rPr>
              <a:t>OR</a:t>
            </a:r>
            <a:r>
              <a:rPr lang="en-US" dirty="0">
                <a:solidFill>
                  <a:schemeClr val="bg1"/>
                </a:solidFill>
              </a:rPr>
              <a:t> Seed of Hope by Oct 22nd </a:t>
            </a:r>
          </a:p>
          <a:p>
            <a:pPr algn="ctr"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CA4F0-D14E-8D21-E7A5-48F1E73E4D26}"/>
              </a:ext>
            </a:extLst>
          </p:cNvPr>
          <p:cNvSpPr txBox="1"/>
          <p:nvPr/>
        </p:nvSpPr>
        <p:spPr>
          <a:xfrm>
            <a:off x="2427499" y="4687160"/>
            <a:ext cx="4288996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Registration and Details at:</a:t>
            </a:r>
          </a:p>
          <a:p>
            <a:pPr algn="ctr">
              <a:defRPr/>
            </a:pPr>
            <a:r>
              <a:rPr lang="en-US" dirty="0" err="1">
                <a:solidFill>
                  <a:schemeClr val="bg1"/>
                </a:solidFill>
              </a:rPr>
              <a:t>seedofhopepartners.org</a:t>
            </a:r>
            <a:r>
              <a:rPr lang="en-US" dirty="0">
                <a:solidFill>
                  <a:schemeClr val="bg1"/>
                </a:solidFill>
              </a:rPr>
              <a:t>/events</a:t>
            </a:r>
          </a:p>
        </p:txBody>
      </p:sp>
    </p:spTree>
    <p:extLst>
      <p:ext uri="{BB962C8B-B14F-4D97-AF65-F5344CB8AC3E}">
        <p14:creationId xmlns:p14="http://schemas.microsoft.com/office/powerpoint/2010/main" val="134106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37FB28-6A00-EF24-0702-70EC5077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277205" y="15"/>
            <a:ext cx="8589588" cy="5714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69945-FD3B-BC62-0FBC-3CBBC9DE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42837"/>
            <a:ext cx="7886700" cy="1104636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entury Gothic" panose="020B0502020202020204" pitchFamily="34" charset="0"/>
              </a:rPr>
              <a:t>Act Like Men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B22D-92B1-880F-6C2D-1739AA512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7833" y="2711731"/>
            <a:ext cx="5815283" cy="2881041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dirty="0"/>
              <a:t>Started Sunday October 11</a:t>
            </a:r>
            <a:r>
              <a:rPr lang="en-US" sz="3300" baseline="30000" dirty="0"/>
              <a:t>th</a:t>
            </a:r>
            <a:endParaRPr lang="en-US" sz="3300" dirty="0"/>
          </a:p>
          <a:p>
            <a:pPr algn="ctr"/>
            <a:r>
              <a:rPr lang="en-US" sz="3300" dirty="0"/>
              <a:t>Goes for 4 Weeks</a:t>
            </a:r>
          </a:p>
          <a:p>
            <a:pPr algn="ctr"/>
            <a:r>
              <a:rPr lang="en-US" sz="3300" dirty="0"/>
              <a:t>6:00-7:30pm</a:t>
            </a:r>
          </a:p>
          <a:p>
            <a:pPr algn="ctr"/>
            <a:r>
              <a:rPr lang="en-US" sz="3300" dirty="0"/>
              <a:t>Meeting at Church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13140-B68E-B83B-AFC4-A9B29BE55F51}"/>
              </a:ext>
            </a:extLst>
          </p:cNvPr>
          <p:cNvSpPr txBox="1"/>
          <p:nvPr/>
        </p:nvSpPr>
        <p:spPr>
          <a:xfrm>
            <a:off x="1318146" y="1420000"/>
            <a:ext cx="65077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Men’s Ministry</a:t>
            </a:r>
            <a:endParaRPr lang="en-US" sz="3600" i="1" dirty="0">
              <a:solidFill>
                <a:schemeClr val="bg1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Teaching &amp; Discussion Series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C99C8D-2852-0C6C-90CB-BD3143AEA89B}"/>
              </a:ext>
            </a:extLst>
          </p:cNvPr>
          <p:cNvCxnSpPr>
            <a:cxnSpLocks/>
          </p:cNvCxnSpPr>
          <p:nvPr/>
        </p:nvCxnSpPr>
        <p:spPr>
          <a:xfrm>
            <a:off x="1512277" y="2651711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F7AA60-56BA-C66D-23D3-B9A3B9E92600}"/>
              </a:ext>
            </a:extLst>
          </p:cNvPr>
          <p:cNvCxnSpPr>
            <a:cxnSpLocks/>
          </p:cNvCxnSpPr>
          <p:nvPr/>
        </p:nvCxnSpPr>
        <p:spPr>
          <a:xfrm>
            <a:off x="1511897" y="1322102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965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970842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“Fueling students to experience Jesus and connect with friends!”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  <a:endParaRPr lang="en-US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“Becoming true disciples of Jesus and representing Him to the world around us!”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on the back table for exact schedule.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Times and Locations Vary**</a:t>
            </a:r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18E2-13A3-09B7-30CD-3CFB8EF7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66A7F-5E72-5C9D-E95E-F774ADE9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106" y="0"/>
            <a:ext cx="4287788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8C503-B34A-2EF6-FFDB-8B446048D41C}"/>
              </a:ext>
            </a:extLst>
          </p:cNvPr>
          <p:cNvSpPr txBox="1"/>
          <p:nvPr/>
        </p:nvSpPr>
        <p:spPr>
          <a:xfrm>
            <a:off x="2634931" y="177218"/>
            <a:ext cx="3874137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Group Information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415118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A1EE42-9699-D329-31AC-FAF7F9A1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82"/>
            <a:ext cx="9144001" cy="498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0F66F-E9F3-957E-369D-32BD9E3CFE3D}"/>
              </a:ext>
            </a:extLst>
          </p:cNvPr>
          <p:cNvSpPr txBox="1"/>
          <p:nvPr/>
        </p:nvSpPr>
        <p:spPr>
          <a:xfrm>
            <a:off x="1385509" y="426203"/>
            <a:ext cx="38332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Graceful Journeys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Senior Ladies Bible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FFBB4-D1DE-BCB5-8E1A-AF6D0C2D5891}"/>
              </a:ext>
            </a:extLst>
          </p:cNvPr>
          <p:cNvSpPr txBox="1"/>
          <p:nvPr/>
        </p:nvSpPr>
        <p:spPr>
          <a:xfrm>
            <a:off x="1385509" y="1395331"/>
            <a:ext cx="3483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Meets Tuesdays,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1-2:30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pm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-Weekly 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 Weeks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-Kid City Check-In Room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-For more info Contact Lani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philipharper@sbcglobal.net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476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lnSpcReduction="10000"/>
          </a:bodyPr>
          <a:lstStyle/>
          <a:p>
            <a:r>
              <a:rPr lang="en-US" sz="2400" b="1" u="sng" dirty="0">
                <a:latin typeface="Century Gothic" panose="020B0502020202020204" pitchFamily="34" charset="0"/>
              </a:rPr>
              <a:t>Nursery</a:t>
            </a:r>
            <a:r>
              <a:rPr lang="en-US" sz="2400" u="sng" dirty="0">
                <a:latin typeface="Century Gothic" panose="020B0502020202020204" pitchFamily="34" charset="0"/>
              </a:rPr>
              <a:t> </a:t>
            </a:r>
            <a:r>
              <a:rPr lang="en-US" sz="2400" b="1" u="sng" dirty="0">
                <a:latin typeface="Century Gothic" panose="020B0502020202020204" pitchFamily="34" charset="0"/>
              </a:rPr>
              <a:t>(6mo-4yrs) </a:t>
            </a:r>
            <a:r>
              <a:rPr lang="en-US" sz="2400" dirty="0">
                <a:latin typeface="Century Gothic" panose="020B0502020202020204" pitchFamily="34" charset="0"/>
              </a:rPr>
              <a:t>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Must be dropped off before service begins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Little Kid City (4K-2nd) </a:t>
            </a:r>
            <a:r>
              <a:rPr lang="en-US" sz="2400" b="1" dirty="0">
                <a:latin typeface="Century Gothic" panose="020B0502020202020204" pitchFamily="34" charset="0"/>
              </a:rPr>
              <a:t>– </a:t>
            </a:r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u="sng" dirty="0">
                <a:latin typeface="Century Gothic" panose="020B0502020202020204" pitchFamily="34" charset="0"/>
              </a:rPr>
              <a:t>Kid City (3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u="sng" dirty="0">
                <a:latin typeface="Century Gothic" panose="020B0502020202020204" pitchFamily="34" charset="0"/>
              </a:rPr>
              <a:t> – 5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u="sng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trixVTI">
  <a:themeElements>
    <a:clrScheme name="Custom 29">
      <a:dk1>
        <a:srgbClr val="000000"/>
      </a:dk1>
      <a:lt1>
        <a:sysClr val="window" lastClr="FFFFFF"/>
      </a:lt1>
      <a:dk2>
        <a:srgbClr val="465959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7967B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50264</TotalTime>
  <Words>687</Words>
  <Application>Microsoft Macintosh PowerPoint</Application>
  <PresentationFormat>On-screen Show (16:10)</PresentationFormat>
  <Paragraphs>122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Aptos</vt:lpstr>
      <vt:lpstr>Arial</vt:lpstr>
      <vt:lpstr>Avenir Next LT Pro</vt:lpstr>
      <vt:lpstr>Bahnschrift</vt:lpstr>
      <vt:lpstr>Calibri</vt:lpstr>
      <vt:lpstr>Calibri Light</vt:lpstr>
      <vt:lpstr>Century Gothic</vt:lpstr>
      <vt:lpstr>Didot</vt:lpstr>
      <vt:lpstr>Open Sans</vt:lpstr>
      <vt:lpstr>Raleway</vt:lpstr>
      <vt:lpstr>Raleway Light</vt:lpstr>
      <vt:lpstr>Times New Roman</vt:lpstr>
      <vt:lpstr>Office Theme</vt:lpstr>
      <vt:lpstr>MatrixVTI</vt:lpstr>
      <vt:lpstr>Monthly Prayer Night</vt:lpstr>
      <vt:lpstr>PowerPoint Presentation</vt:lpstr>
      <vt:lpstr>Women’s Night</vt:lpstr>
      <vt:lpstr>PowerPoint Presentation</vt:lpstr>
      <vt:lpstr>Act Like Men</vt:lpstr>
      <vt:lpstr>All-Partners Meetings  2027</vt:lpstr>
      <vt:lpstr>PowerPoint Presentation</vt:lpstr>
      <vt:lpstr>IGNITE and TORCH City Wide Youth Group</vt:lpstr>
      <vt:lpstr>PowerPoint Presentation</vt:lpstr>
      <vt:lpstr>PowerPoint Presentation</vt:lpstr>
      <vt:lpstr>Bend City Sunday Morning Worship Playlist on Spotify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576</cp:revision>
  <cp:lastPrinted>2023-05-21T13:30:09Z</cp:lastPrinted>
  <dcterms:created xsi:type="dcterms:W3CDTF">2020-07-05T11:51:27Z</dcterms:created>
  <dcterms:modified xsi:type="dcterms:W3CDTF">2026-10-14T20:52:40Z</dcterms:modified>
</cp:coreProperties>
</file>