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22" r:id="rId2"/>
    <p:sldId id="381" r:id="rId3"/>
    <p:sldId id="401" r:id="rId4"/>
    <p:sldId id="407" r:id="rId5"/>
    <p:sldId id="358" r:id="rId6"/>
    <p:sldId id="409" r:id="rId7"/>
    <p:sldId id="408" r:id="rId8"/>
    <p:sldId id="357" r:id="rId9"/>
    <p:sldId id="406" r:id="rId10"/>
    <p:sldId id="271" r:id="rId11"/>
    <p:sldId id="264" r:id="rId12"/>
    <p:sldId id="262" r:id="rId13"/>
    <p:sldId id="369" r:id="rId14"/>
    <p:sldId id="267" r:id="rId15"/>
    <p:sldId id="266" r:id="rId16"/>
    <p:sldId id="290" r:id="rId17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18" autoAdjust="0"/>
    <p:restoredTop sz="96301" autoAdjust="0"/>
  </p:normalViewPr>
  <p:slideViewPr>
    <p:cSldViewPr snapToGrid="0">
      <p:cViewPr varScale="1">
        <p:scale>
          <a:sx n="148" d="100"/>
          <a:sy n="148" d="100"/>
        </p:scale>
        <p:origin x="1424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3DB6DD-0E4D-2DDB-DE1D-85604468D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571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74EC10-B87F-0ED7-59EA-D389F4FE49A0}"/>
              </a:ext>
            </a:extLst>
          </p:cNvPr>
          <p:cNvSpPr txBox="1"/>
          <p:nvPr/>
        </p:nvSpPr>
        <p:spPr>
          <a:xfrm>
            <a:off x="2435839" y="1758082"/>
            <a:ext cx="4272323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Are You New Around Here?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Sign-up and Join us for a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Meet Bend City Luncheon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Sunday, October 18</a:t>
            </a:r>
            <a:r>
              <a:rPr lang="en-US" i="1" baseline="30000" dirty="0" err="1">
                <a:solidFill>
                  <a:prstClr val="black"/>
                </a:solidFill>
                <a:latin typeface="Calibri" panose="020F0502020204030204"/>
              </a:rPr>
              <a:t>th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Following the Service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Downstairs in the Fellowship Hall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(Sign-up at the back table)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612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833" y="2711731"/>
            <a:ext cx="5815283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Starts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  <a:p>
            <a:pPr algn="ctr"/>
            <a:r>
              <a:rPr lang="en-US" sz="3300" b="1" i="1" dirty="0"/>
              <a:t>Sign-up Sheet on the Back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1318146" y="1420000"/>
            <a:ext cx="6507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49774</TotalTime>
  <Words>623</Words>
  <Application>Microsoft Macintosh PowerPoint</Application>
  <PresentationFormat>On-screen Show (16:10)</PresentationFormat>
  <Paragraphs>111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Century Gothic</vt:lpstr>
      <vt:lpstr>Didot</vt:lpstr>
      <vt:lpstr>Ink Free</vt:lpstr>
      <vt:lpstr>Open Sans</vt:lpstr>
      <vt:lpstr>Raleway</vt:lpstr>
      <vt:lpstr>Raleway Light</vt:lpstr>
      <vt:lpstr>Times New Roman</vt:lpstr>
      <vt:lpstr>Office Theme</vt:lpstr>
      <vt:lpstr>All-Partners Meetings  2026</vt:lpstr>
      <vt:lpstr>PowerPoint Presentation</vt:lpstr>
      <vt:lpstr>Act Like Men</vt:lpstr>
      <vt:lpstr>PowerPoint Presentation</vt:lpstr>
      <vt:lpstr>IGNITE and TORCH City Wide Youth Group</vt:lpstr>
      <vt:lpstr>PowerPoint Presentation</vt:lpstr>
      <vt:lpstr>PowerPoint Presentation</vt:lpstr>
      <vt:lpstr>Monthly Prayer Night</vt:lpstr>
      <vt:lpstr>Bend City Sunday Morning Worship Playlist on Spotify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496</cp:revision>
  <cp:lastPrinted>2023-05-21T13:30:09Z</cp:lastPrinted>
  <dcterms:created xsi:type="dcterms:W3CDTF">2020-07-05T11:51:27Z</dcterms:created>
  <dcterms:modified xsi:type="dcterms:W3CDTF">2026-09-29T21:39:04Z</dcterms:modified>
</cp:coreProperties>
</file>