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22" r:id="rId2"/>
    <p:sldId id="401" r:id="rId3"/>
    <p:sldId id="407" r:id="rId4"/>
    <p:sldId id="358" r:id="rId5"/>
    <p:sldId id="409" r:id="rId6"/>
    <p:sldId id="408" r:id="rId7"/>
    <p:sldId id="357" r:id="rId8"/>
    <p:sldId id="406" r:id="rId9"/>
    <p:sldId id="400" r:id="rId10"/>
    <p:sldId id="271" r:id="rId11"/>
    <p:sldId id="264" r:id="rId12"/>
    <p:sldId id="262" r:id="rId13"/>
    <p:sldId id="369" r:id="rId14"/>
    <p:sldId id="267" r:id="rId15"/>
    <p:sldId id="266" r:id="rId16"/>
    <p:sldId id="290" r:id="rId17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01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696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11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0" strike="noStrike" dirty="0"/>
            <a:t>Sunday, January 11</a:t>
          </a:r>
          <a:r>
            <a:rPr lang="en-US" sz="1700" b="0" strike="noStrike" baseline="30000" dirty="0"/>
            <a:t>th</a:t>
          </a:r>
          <a:r>
            <a:rPr lang="en-US" sz="1700" b="0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12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12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2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2</a:t>
          </a:r>
          <a:r>
            <a:rPr lang="en-US" b="0" baseline="30000" dirty="0"/>
            <a:t>nd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11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1" dirty="0"/>
            <a:t>Sunday, October 11</a:t>
          </a:r>
          <a:r>
            <a:rPr lang="en-US" b="1" baseline="30000" dirty="0"/>
            <a:t>th</a:t>
          </a:r>
          <a:r>
            <a:rPr lang="en-US" b="1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11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strike="noStrike" kern="1200" dirty="0"/>
            <a:t>Sunday, January 11</a:t>
          </a:r>
          <a:r>
            <a:rPr lang="en-US" sz="1700" b="0" strike="noStrike" kern="1200" baseline="30000" dirty="0"/>
            <a:t>th</a:t>
          </a:r>
          <a:r>
            <a:rPr lang="en-US" sz="1700" b="0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12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12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2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2</a:t>
          </a:r>
          <a:r>
            <a:rPr lang="en-US" sz="1700" b="0" kern="1200" baseline="30000" dirty="0"/>
            <a:t>nd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11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Sunday, October 11</a:t>
          </a:r>
          <a:r>
            <a:rPr lang="en-US" sz="1700" b="1" kern="1200" baseline="30000" dirty="0"/>
            <a:t>th</a:t>
          </a:r>
          <a:r>
            <a:rPr lang="en-US" sz="1700" b="1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9/24/26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86105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37FB28-6A00-EF24-0702-70EC5077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77205" y="15"/>
            <a:ext cx="8589588" cy="5714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69945-FD3B-BC62-0FBC-3CBBC9DE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2837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entury Gothic" panose="020B0502020202020204" pitchFamily="34" charset="0"/>
              </a:rPr>
              <a:t>Act Like Men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B22D-92B1-880F-6C2D-1739AA51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2683094"/>
            <a:ext cx="7886700" cy="288104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/>
              <a:t>Starts Sunday October 11</a:t>
            </a:r>
            <a:r>
              <a:rPr lang="en-US" sz="3300" baseline="30000" dirty="0"/>
              <a:t>th</a:t>
            </a:r>
            <a:endParaRPr lang="en-US" sz="3300" dirty="0"/>
          </a:p>
          <a:p>
            <a:pPr algn="ctr"/>
            <a:r>
              <a:rPr lang="en-US" sz="3300" dirty="0"/>
              <a:t>Goes for 4 Weeks</a:t>
            </a:r>
          </a:p>
          <a:p>
            <a:pPr algn="ctr"/>
            <a:r>
              <a:rPr lang="en-US" sz="3300" dirty="0"/>
              <a:t>6:00-7:30pm</a:t>
            </a:r>
          </a:p>
          <a:p>
            <a:pPr algn="ctr"/>
            <a:r>
              <a:rPr lang="en-US" sz="3300" dirty="0"/>
              <a:t>Meeting at Church</a:t>
            </a:r>
          </a:p>
          <a:p>
            <a:pPr algn="ctr"/>
            <a:r>
              <a:rPr lang="en-US" sz="3300" b="1" i="1" dirty="0"/>
              <a:t>Sign-up Sheet on the Back Table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13140-B68E-B83B-AFC4-A9B29BE55F51}"/>
              </a:ext>
            </a:extLst>
          </p:cNvPr>
          <p:cNvSpPr txBox="1"/>
          <p:nvPr/>
        </p:nvSpPr>
        <p:spPr>
          <a:xfrm>
            <a:off x="-702129" y="1382691"/>
            <a:ext cx="10548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Men’s Ministry</a:t>
            </a:r>
            <a:endParaRPr lang="en-US" sz="3600" i="1" dirty="0">
              <a:solidFill>
                <a:schemeClr val="bg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Teaching &amp; Discussion Series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99C8D-2852-0C6C-90CB-BD3143AEA89B}"/>
              </a:ext>
            </a:extLst>
          </p:cNvPr>
          <p:cNvCxnSpPr>
            <a:cxnSpLocks/>
          </p:cNvCxnSpPr>
          <p:nvPr/>
        </p:nvCxnSpPr>
        <p:spPr>
          <a:xfrm>
            <a:off x="1512277" y="2651711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7AA60-56BA-C66D-23D3-B9A3B9E92600}"/>
              </a:ext>
            </a:extLst>
          </p:cNvPr>
          <p:cNvCxnSpPr>
            <a:cxnSpLocks/>
          </p:cNvCxnSpPr>
          <p:nvPr/>
        </p:nvCxnSpPr>
        <p:spPr>
          <a:xfrm>
            <a:off x="1511897" y="1322102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65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“Fueling students to experience Jesus and connect with friends!”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  <a:endParaRPr lang="en-US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“Becoming true disciples of Jesus and representing Him to the world around us!”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BAA0AD-BF0B-6DE2-0792-A270AE66E8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972" y="0"/>
            <a:ext cx="7622051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B35FB6-9988-670F-3F9D-8D8FFF8E3FAC}"/>
              </a:ext>
            </a:extLst>
          </p:cNvPr>
          <p:cNvSpPr txBox="1"/>
          <p:nvPr/>
        </p:nvSpPr>
        <p:spPr>
          <a:xfrm>
            <a:off x="995765" y="0"/>
            <a:ext cx="715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Summer Bible Reading Plans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36BB7-DBA1-EFBF-2208-FD030B572BE6}"/>
              </a:ext>
            </a:extLst>
          </p:cNvPr>
          <p:cNvSpPr txBox="1"/>
          <p:nvPr/>
        </p:nvSpPr>
        <p:spPr>
          <a:xfrm>
            <a:off x="1165146" y="653289"/>
            <a:ext cx="6813702" cy="307777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Available at the Back of the Sanctuary or by the coffee in the Fellowship Hall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DA3E41-D187-DA05-7377-8F0B8E033C6A}"/>
              </a:ext>
            </a:extLst>
          </p:cNvPr>
          <p:cNvSpPr txBox="1"/>
          <p:nvPr/>
        </p:nvSpPr>
        <p:spPr>
          <a:xfrm>
            <a:off x="5898355" y="1260412"/>
            <a:ext cx="2415650" cy="707886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Goes through September</a:t>
            </a:r>
          </a:p>
        </p:txBody>
      </p:sp>
    </p:spTree>
    <p:extLst>
      <p:ext uri="{BB962C8B-B14F-4D97-AF65-F5344CB8AC3E}">
        <p14:creationId xmlns:p14="http://schemas.microsoft.com/office/powerpoint/2010/main" val="43076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49752</TotalTime>
  <Words>610</Words>
  <Application>Microsoft Macintosh PowerPoint</Application>
  <PresentationFormat>On-screen Show (16:10)</PresentationFormat>
  <Paragraphs>107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Century Gothic</vt:lpstr>
      <vt:lpstr>Didot</vt:lpstr>
      <vt:lpstr>Open Sans</vt:lpstr>
      <vt:lpstr>Raleway</vt:lpstr>
      <vt:lpstr>Raleway Light</vt:lpstr>
      <vt:lpstr>Times New Roman</vt:lpstr>
      <vt:lpstr>Office Theme</vt:lpstr>
      <vt:lpstr>All-Partners Meetings  2026</vt:lpstr>
      <vt:lpstr>Act Like Men</vt:lpstr>
      <vt:lpstr>PowerPoint Presentation</vt:lpstr>
      <vt:lpstr>IGNITE and TORCH City Wide Youth Group</vt:lpstr>
      <vt:lpstr>PowerPoint Presentation</vt:lpstr>
      <vt:lpstr>PowerPoint Presentation</vt:lpstr>
      <vt:lpstr>Monthly Prayer Night</vt:lpstr>
      <vt:lpstr>Bend City Sunday Morning Worship Playlist on Spotify</vt:lpstr>
      <vt:lpstr>PowerPoint Presentation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493</cp:revision>
  <cp:lastPrinted>2023-05-21T13:30:09Z</cp:lastPrinted>
  <dcterms:created xsi:type="dcterms:W3CDTF">2020-07-05T11:51:27Z</dcterms:created>
  <dcterms:modified xsi:type="dcterms:W3CDTF">2026-09-24T20:17:35Z</dcterms:modified>
</cp:coreProperties>
</file>