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49" r:id="rId2"/>
  </p:sldMasterIdLst>
  <p:notesMasterIdLst>
    <p:notesMasterId r:id="rId19"/>
  </p:notesMasterIdLst>
  <p:sldIdLst>
    <p:sldId id="388" r:id="rId3"/>
    <p:sldId id="403" r:id="rId4"/>
    <p:sldId id="371" r:id="rId5"/>
    <p:sldId id="407" r:id="rId6"/>
    <p:sldId id="358" r:id="rId7"/>
    <p:sldId id="357" r:id="rId8"/>
    <p:sldId id="322" r:id="rId9"/>
    <p:sldId id="406" r:id="rId10"/>
    <p:sldId id="400" r:id="rId11"/>
    <p:sldId id="271" r:id="rId12"/>
    <p:sldId id="264" r:id="rId13"/>
    <p:sldId id="262" r:id="rId14"/>
    <p:sldId id="369" r:id="rId15"/>
    <p:sldId id="267" r:id="rId16"/>
    <p:sldId id="266" r:id="rId17"/>
    <p:sldId id="290" r:id="rId1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4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352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11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0" strike="noStrike" dirty="0"/>
            <a:t>Sunday, January 11</a:t>
          </a:r>
          <a:r>
            <a:rPr lang="en-US" sz="1700" b="0" strike="noStrike" baseline="30000" dirty="0"/>
            <a:t>th</a:t>
          </a:r>
          <a:r>
            <a:rPr lang="en-US" sz="1700" b="0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12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12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2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2</a:t>
          </a:r>
          <a:r>
            <a:rPr lang="en-US" b="0" baseline="30000" dirty="0"/>
            <a:t>nd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11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1" dirty="0"/>
            <a:t>Sunday, October 11</a:t>
          </a:r>
          <a:r>
            <a:rPr lang="en-US" b="1" baseline="30000" dirty="0"/>
            <a:t>th</a:t>
          </a:r>
          <a:r>
            <a:rPr lang="en-US" b="1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11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strike="noStrike" kern="1200" dirty="0"/>
            <a:t>Sunday, January 11</a:t>
          </a:r>
          <a:r>
            <a:rPr lang="en-US" sz="1700" b="0" strike="noStrike" kern="1200" baseline="30000" dirty="0"/>
            <a:t>th</a:t>
          </a:r>
          <a:r>
            <a:rPr lang="en-US" sz="1700" b="0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12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12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2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2</a:t>
          </a:r>
          <a:r>
            <a:rPr lang="en-US" sz="1700" b="0" kern="1200" baseline="30000" dirty="0"/>
            <a:t>nd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11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Sunday, October 11</a:t>
          </a:r>
          <a:r>
            <a:rPr lang="en-US" sz="1700" b="1" kern="1200" baseline="30000" dirty="0"/>
            <a:t>th</a:t>
          </a:r>
          <a:r>
            <a:rPr lang="en-US" sz="1700" b="1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68582"/>
            <a:ext cx="6477805" cy="2117859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942671"/>
            <a:ext cx="6477804" cy="814684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74423"/>
            <a:ext cx="3730436" cy="25766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665811"/>
            <a:ext cx="608264" cy="419648"/>
          </a:xfrm>
        </p:spPr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94045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705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105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463442"/>
            <a:ext cx="6482366" cy="1573292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3171829"/>
            <a:ext cx="6472835" cy="844108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3170821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371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70741"/>
            <a:ext cx="7204226" cy="8827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675732"/>
            <a:ext cx="3483864" cy="2873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681119"/>
            <a:ext cx="3483864" cy="2867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302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70136"/>
            <a:ext cx="7205746" cy="8802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682958"/>
            <a:ext cx="3483864" cy="66828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353558"/>
            <a:ext cx="3483864" cy="220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685836"/>
            <a:ext cx="3483864" cy="668531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351243"/>
            <a:ext cx="3483864" cy="2197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9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89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76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665811"/>
            <a:ext cx="2454824" cy="187259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665812"/>
            <a:ext cx="4509353" cy="388235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3" y="2671243"/>
            <a:ext cx="2456260" cy="1873484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671243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329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401808"/>
            <a:ext cx="3055900" cy="4290918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941261"/>
            <a:ext cx="4149246" cy="1525487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935452"/>
            <a:ext cx="2093378" cy="3221939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621660"/>
            <a:ext cx="4143303" cy="1669785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558214"/>
            <a:ext cx="4145513" cy="266769"/>
          </a:xfrm>
        </p:spPr>
        <p:txBody>
          <a:bodyPr/>
          <a:lstStyle>
            <a:lvl1pPr algn="l">
              <a:defRPr/>
            </a:lvl1pPr>
          </a:lstStyle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65534"/>
            <a:ext cx="4155753" cy="26744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619671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35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880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665811"/>
            <a:ext cx="1211807" cy="388324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665811"/>
            <a:ext cx="5871623" cy="38832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665811"/>
            <a:ext cx="0" cy="388324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1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682897"/>
            <a:ext cx="9144000" cy="342161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5105400"/>
            <a:ext cx="9144000" cy="6191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70433"/>
            <a:ext cx="7202456" cy="874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679777"/>
            <a:ext cx="7202456" cy="2875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75308"/>
            <a:ext cx="2625536" cy="2576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74423"/>
            <a:ext cx="4454127" cy="2576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665811"/>
            <a:ext cx="608264" cy="4196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107011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44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06D165-0F08-C45D-AA31-64A09EE7B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9CBAB1-C26E-63FF-A047-C658BD08C11D}"/>
              </a:ext>
            </a:extLst>
          </p:cNvPr>
          <p:cNvSpPr txBox="1"/>
          <p:nvPr/>
        </p:nvSpPr>
        <p:spPr>
          <a:xfrm>
            <a:off x="1522126" y="4901194"/>
            <a:ext cx="585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Friday, Sept 11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th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-  Bend City Church - 7:00-8:30pm</a:t>
            </a:r>
          </a:p>
        </p:txBody>
      </p:sp>
    </p:spTree>
    <p:extLst>
      <p:ext uri="{BB962C8B-B14F-4D97-AF65-F5344CB8AC3E}">
        <p14:creationId xmlns:p14="http://schemas.microsoft.com/office/powerpoint/2010/main" val="125051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9AD50-2ED8-5DC5-FFF4-D4AE76005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BDF5B-1EBF-C8C3-DF42-E376FE4D1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543276"/>
            <a:ext cx="7202456" cy="490793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Partnership</a:t>
            </a:r>
            <a:r>
              <a:rPr lang="en-US" sz="2400" dirty="0"/>
              <a:t> </a:t>
            </a:r>
            <a:r>
              <a:rPr lang="en-US" sz="2800" dirty="0"/>
              <a:t>class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800" dirty="0"/>
              <a:t>opportunity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1C98-1209-27CD-157B-DFF817F32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" y="1697388"/>
            <a:ext cx="8482818" cy="28755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i="1" dirty="0"/>
              <a:t>Interested in exploring what Partnership with Bend City looks like? </a:t>
            </a:r>
            <a:endParaRPr lang="en-US" sz="1800" i="1" dirty="0"/>
          </a:p>
          <a:p>
            <a:r>
              <a:rPr lang="en-US" sz="1800" b="1" dirty="0"/>
              <a:t>WHAT</a:t>
            </a:r>
            <a:r>
              <a:rPr lang="en-US" sz="1800" dirty="0"/>
              <a:t>: </a:t>
            </a:r>
          </a:p>
          <a:p>
            <a:pPr lvl="1"/>
            <a:r>
              <a:rPr lang="en-US" sz="1650" dirty="0"/>
              <a:t>Learn about our foundational beliefs and convictions. </a:t>
            </a:r>
          </a:p>
          <a:p>
            <a:pPr lvl="1"/>
            <a:r>
              <a:rPr lang="en-US" sz="1650" dirty="0"/>
              <a:t>Understand what it would mean to be a Partner with us. </a:t>
            </a:r>
          </a:p>
          <a:p>
            <a:r>
              <a:rPr lang="en-US" sz="1800" b="1" dirty="0"/>
              <a:t>WHEN</a:t>
            </a:r>
            <a:r>
              <a:rPr lang="en-US" sz="1800" dirty="0"/>
              <a:t>: Saturday, Sept 19</a:t>
            </a:r>
            <a:r>
              <a:rPr lang="en-US" sz="1800" baseline="30000" dirty="0"/>
              <a:t>th</a:t>
            </a:r>
            <a:r>
              <a:rPr lang="en-US" sz="1800" dirty="0"/>
              <a:t> 9:30am-noon</a:t>
            </a:r>
          </a:p>
          <a:p>
            <a:r>
              <a:rPr lang="en-US" sz="1800" b="1" dirty="0"/>
              <a:t>WHERE</a:t>
            </a:r>
            <a:r>
              <a:rPr lang="en-US" sz="1800" dirty="0"/>
              <a:t>: Downstairs in the 3</a:t>
            </a:r>
            <a:r>
              <a:rPr lang="en-US" sz="1800" baseline="30000" dirty="0"/>
              <a:t>rd</a:t>
            </a:r>
            <a:r>
              <a:rPr lang="en-US" sz="1800" dirty="0"/>
              <a:t>-5</a:t>
            </a:r>
            <a:r>
              <a:rPr lang="en-US" sz="1800" baseline="30000" dirty="0"/>
              <a:t>th</a:t>
            </a:r>
            <a:r>
              <a:rPr lang="en-US" sz="1800" dirty="0"/>
              <a:t> Grade Kid City Room</a:t>
            </a:r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800" b="1" i="1" dirty="0"/>
              <a:t>Sign-up Sheet on the Back Table</a:t>
            </a:r>
          </a:p>
          <a:p>
            <a:endParaRPr lang="en-US" sz="1800" dirty="0"/>
          </a:p>
          <a:p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78906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enerated image">
            <a:extLst>
              <a:ext uri="{FF2B5EF4-FFF2-40B4-BE49-F238E27FC236}">
                <a16:creationId xmlns:a16="http://schemas.microsoft.com/office/drawing/2014/main" id="{21F522B3-C0AC-C335-37D9-D2E4CEC64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8" r="-2" b="-2"/>
          <a:stretch>
            <a:fillRect/>
          </a:stretch>
        </p:blipFill>
        <p:spPr bwMode="auto">
          <a:xfrm>
            <a:off x="1983582" y="10"/>
            <a:ext cx="7160418" cy="5714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76013C-176D-BEE4-0900-6598009C76F0}"/>
              </a:ext>
            </a:extLst>
          </p:cNvPr>
          <p:cNvSpPr txBox="1"/>
          <p:nvPr/>
        </p:nvSpPr>
        <p:spPr>
          <a:xfrm>
            <a:off x="2515891" y="613317"/>
            <a:ext cx="46884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NARROW PATH MINISTRY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FATHERS AND SONS CAMPING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CFAD6F-F4C7-B9C1-5470-49687BBEA958}"/>
              </a:ext>
            </a:extLst>
          </p:cNvPr>
          <p:cNvSpPr txBox="1"/>
          <p:nvPr/>
        </p:nvSpPr>
        <p:spPr>
          <a:xfrm>
            <a:off x="140311" y="2172018"/>
            <a:ext cx="1671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Overnight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6:30pm Friday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11am Saturday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16608-869D-D019-B628-5B915AAB0CEE}"/>
              </a:ext>
            </a:extLst>
          </p:cNvPr>
          <p:cNvSpPr txBox="1"/>
          <p:nvPr/>
        </p:nvSpPr>
        <p:spPr>
          <a:xfrm>
            <a:off x="116427" y="1015304"/>
            <a:ext cx="1718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Coming 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Sept </a:t>
            </a:r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25</a:t>
            </a:r>
            <a:r>
              <a:rPr kumimoji="0" lang="en-US" sz="1800" b="1" i="0" u="none" strike="noStrike" kern="1200" cap="none" spc="0" normalizeH="0" baseline="30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EB7D2-93EB-4B71-2501-9092A7BA8FCD}"/>
              </a:ext>
            </a:extLst>
          </p:cNvPr>
          <p:cNvSpPr txBox="1"/>
          <p:nvPr/>
        </p:nvSpPr>
        <p:spPr>
          <a:xfrm>
            <a:off x="-31797" y="3882730"/>
            <a:ext cx="2375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Jim Martin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details</a:t>
            </a:r>
          </a:p>
          <a:p>
            <a:pPr lvl="0" algn="ctr">
              <a:defRPr/>
            </a:pPr>
            <a:r>
              <a:rPr lang="en-US" i="1" dirty="0">
                <a:solidFill>
                  <a:prstClr val="white"/>
                </a:solidFill>
              </a:rPr>
              <a:t>jrm6375@gmail.com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38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</a:rPr>
              <a:t>Fueling students to experience Jesus and connect with friends!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</a:rPr>
              <a:t>Becoming true disciples of Jesus and representing Him to the world around us! 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in the lobby for exact schedule, because sometimes there are Merge events (both middle and high school) or Home Groups at various locations**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83370D-7F1C-1D41-28E0-A34E85AF0D56}"/>
              </a:ext>
            </a:extLst>
          </p:cNvPr>
          <p:cNvSpPr txBox="1"/>
          <p:nvPr/>
        </p:nvSpPr>
        <p:spPr>
          <a:xfrm rot="20930483">
            <a:off x="6246055" y="1809384"/>
            <a:ext cx="2131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Starting Sept 13th</a:t>
            </a:r>
            <a:endParaRPr lang="en-US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71DBE-AE91-DB6F-C617-85BFBDBA58F8}"/>
              </a:ext>
            </a:extLst>
          </p:cNvPr>
          <p:cNvSpPr txBox="1"/>
          <p:nvPr/>
        </p:nvSpPr>
        <p:spPr>
          <a:xfrm rot="20930483">
            <a:off x="6302325" y="3260650"/>
            <a:ext cx="2131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Starting Sept 14th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86105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BAA0AD-BF0B-6DE2-0792-A270AE66E8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972" y="0"/>
            <a:ext cx="7622051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B35FB6-9988-670F-3F9D-8D8FFF8E3FAC}"/>
              </a:ext>
            </a:extLst>
          </p:cNvPr>
          <p:cNvSpPr txBox="1"/>
          <p:nvPr/>
        </p:nvSpPr>
        <p:spPr>
          <a:xfrm>
            <a:off x="995765" y="0"/>
            <a:ext cx="715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Summer Bible Reading Plans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36BB7-DBA1-EFBF-2208-FD030B572BE6}"/>
              </a:ext>
            </a:extLst>
          </p:cNvPr>
          <p:cNvSpPr txBox="1"/>
          <p:nvPr/>
        </p:nvSpPr>
        <p:spPr>
          <a:xfrm>
            <a:off x="1165146" y="653289"/>
            <a:ext cx="6813702" cy="307777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Available at the Back of the Sanctuary or by the coffee in the Fellowship Hall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DA3E41-D187-DA05-7377-8F0B8E033C6A}"/>
              </a:ext>
            </a:extLst>
          </p:cNvPr>
          <p:cNvSpPr txBox="1"/>
          <p:nvPr/>
        </p:nvSpPr>
        <p:spPr>
          <a:xfrm>
            <a:off x="5898355" y="1260412"/>
            <a:ext cx="2415650" cy="707886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Goes through September</a:t>
            </a:r>
          </a:p>
        </p:txBody>
      </p:sp>
    </p:spTree>
    <p:extLst>
      <p:ext uri="{BB962C8B-B14F-4D97-AF65-F5344CB8AC3E}">
        <p14:creationId xmlns:p14="http://schemas.microsoft.com/office/powerpoint/2010/main" val="43076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Nursery</a:t>
            </a:r>
            <a:r>
              <a:rPr lang="en-US" sz="2400" dirty="0">
                <a:latin typeface="Century Gothic" panose="020B0502020202020204" pitchFamily="34" charset="0"/>
              </a:rPr>
              <a:t> 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6 months old until the child is in a 4K Classroom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dirty="0">
                <a:latin typeface="Century Gothic" panose="020B0502020202020204" pitchFamily="34" charset="0"/>
              </a:rPr>
              <a:t>4K-2</a:t>
            </a:r>
            <a:r>
              <a:rPr lang="en-US" sz="2400" b="1" baseline="30000" dirty="0">
                <a:latin typeface="Century Gothic" panose="020B0502020202020204" pitchFamily="34" charset="0"/>
              </a:rPr>
              <a:t>nd</a:t>
            </a:r>
            <a:r>
              <a:rPr lang="en-US" sz="2400" b="1" dirty="0">
                <a:latin typeface="Century Gothic" panose="020B0502020202020204" pitchFamily="34" charset="0"/>
              </a:rPr>
              <a:t> Grade Classroom </a:t>
            </a:r>
            <a:r>
              <a:rPr lang="en-US" sz="2400" dirty="0">
                <a:latin typeface="Century Gothic" panose="020B0502020202020204" pitchFamily="34" charset="0"/>
              </a:rPr>
              <a:t>– 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dirty="0">
                <a:latin typeface="Century Gothic" panose="020B0502020202020204" pitchFamily="34" charset="0"/>
              </a:rPr>
              <a:t>Kid City (3</a:t>
            </a:r>
            <a:r>
              <a:rPr lang="en-US" sz="2400" b="1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dirty="0">
                <a:latin typeface="Century Gothic" panose="020B0502020202020204" pitchFamily="34" charset="0"/>
              </a:rPr>
              <a:t> – 5</a:t>
            </a:r>
            <a:r>
              <a:rPr lang="en-US" sz="2400" b="1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Joining the service for Summer (Returning to class Sept 13th)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49495</TotalTime>
  <Words>668</Words>
  <Application>Microsoft Macintosh PowerPoint</Application>
  <PresentationFormat>On-screen Show (16:10)</PresentationFormat>
  <Paragraphs>112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Century Gothic</vt:lpstr>
      <vt:lpstr>Gill Sans MT</vt:lpstr>
      <vt:lpstr>Monotype Corsiva</vt:lpstr>
      <vt:lpstr>Open Sans</vt:lpstr>
      <vt:lpstr>Raleway</vt:lpstr>
      <vt:lpstr>Raleway Light</vt:lpstr>
      <vt:lpstr>Office Theme</vt:lpstr>
      <vt:lpstr>Gallery</vt:lpstr>
      <vt:lpstr>PowerPoint Presentation</vt:lpstr>
      <vt:lpstr>Partnership class  opportunity</vt:lpstr>
      <vt:lpstr>PowerPoint Presentation</vt:lpstr>
      <vt:lpstr>PowerPoint Presentation</vt:lpstr>
      <vt:lpstr>IGNITE and TORCH City Wide Youth Group</vt:lpstr>
      <vt:lpstr>Monthly Prayer Night</vt:lpstr>
      <vt:lpstr>All-Partners Meetings  2026</vt:lpstr>
      <vt:lpstr>Bend City Sunday Morning Worship Playlist on Spotify</vt:lpstr>
      <vt:lpstr>PowerPoint Presentation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481</cp:revision>
  <cp:lastPrinted>2023-05-21T13:30:09Z</cp:lastPrinted>
  <dcterms:created xsi:type="dcterms:W3CDTF">2020-07-05T11:51:27Z</dcterms:created>
  <dcterms:modified xsi:type="dcterms:W3CDTF">2026-09-03T15:39:32Z</dcterms:modified>
</cp:coreProperties>
</file>