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75" r:id="rId2"/>
    <p:sldId id="400" r:id="rId3"/>
    <p:sldId id="401" r:id="rId4"/>
    <p:sldId id="271" r:id="rId5"/>
    <p:sldId id="357" r:id="rId6"/>
    <p:sldId id="399" r:id="rId7"/>
    <p:sldId id="264" r:id="rId8"/>
    <p:sldId id="262" r:id="rId9"/>
    <p:sldId id="322" r:id="rId10"/>
    <p:sldId id="385" r:id="rId11"/>
    <p:sldId id="369" r:id="rId12"/>
    <p:sldId id="267" r:id="rId13"/>
    <p:sldId id="266" r:id="rId14"/>
    <p:sldId id="290" r:id="rId1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5" autoAdjust="0"/>
    <p:restoredTop sz="96301" autoAdjust="0"/>
  </p:normalViewPr>
  <p:slideViewPr>
    <p:cSldViewPr snapToGrid="0">
      <p:cViewPr varScale="1">
        <p:scale>
          <a:sx n="181" d="100"/>
          <a:sy n="181" d="100"/>
        </p:scale>
        <p:origin x="776" y="1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5/26/26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7C061-F870-FCC3-7FE7-E41102CB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613" y="311972"/>
            <a:ext cx="3589604" cy="138666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900" dirty="0">
                <a:latin typeface="Century Gothic" panose="020B0502020202020204" pitchFamily="34" charset="0"/>
              </a:rPr>
              <a:t>Missionary Luncheon</a:t>
            </a:r>
            <a:br>
              <a:rPr lang="en-US" sz="2500" u="sng" dirty="0">
                <a:latin typeface="Century Gothic" panose="020B0502020202020204" pitchFamily="34" charset="0"/>
              </a:rPr>
            </a:br>
            <a:endParaRPr lang="en-US" sz="2500" u="sng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2156" y="0"/>
            <a:ext cx="3581843" cy="5714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5ADA8-8100-E836-F74D-4D4CDEBF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394" y="-2"/>
            <a:ext cx="3589605" cy="5715000"/>
          </a:xfrm>
        </p:spPr>
        <p:txBody>
          <a:bodyPr anchor="ctr">
            <a:normAutofit/>
          </a:bodyPr>
          <a:lstStyle/>
          <a:p>
            <a:pPr algn="ctr"/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endParaRPr lang="en-US" sz="24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Please join us for a luncheon and mission field updates after the service with our missionary partners Bridget and Miguel from Living Hope.</a:t>
            </a:r>
          </a:p>
          <a:p>
            <a:pPr algn="ctr"/>
            <a:endParaRPr lang="en-US" sz="1800" dirty="0">
              <a:latin typeface="Century Gothic" panose="020B0502020202020204" pitchFamily="34" charset="0"/>
            </a:endParaRPr>
          </a:p>
          <a:p>
            <a:pPr algn="ctr"/>
            <a:endParaRPr lang="en-US" sz="1800" dirty="0">
              <a:latin typeface="Century Gothic" panose="020B0502020202020204" pitchFamily="34" charset="0"/>
            </a:endParaRPr>
          </a:p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A3D1F-7A49-2EE6-256B-36727E221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13" y="1831898"/>
            <a:ext cx="3589604" cy="2051202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09BD77-8534-192B-F91A-3D4E4F7CA7EA}"/>
              </a:ext>
            </a:extLst>
          </p:cNvPr>
          <p:cNvSpPr txBox="1">
            <a:spLocks/>
          </p:cNvSpPr>
          <p:nvPr/>
        </p:nvSpPr>
        <p:spPr>
          <a:xfrm>
            <a:off x="864613" y="4105719"/>
            <a:ext cx="3589604" cy="13866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900" dirty="0">
                <a:latin typeface="Century Gothic" panose="020B0502020202020204" pitchFamily="34" charset="0"/>
              </a:rPr>
              <a:t>TODAY!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900" dirty="0">
                <a:latin typeface="Century Gothic" panose="020B0502020202020204" pitchFamily="34" charset="0"/>
              </a:rPr>
              <a:t>After the Service</a:t>
            </a:r>
            <a:br>
              <a:rPr lang="en-US" sz="2500" u="sng" dirty="0">
                <a:latin typeface="Century Gothic" panose="020B0502020202020204" pitchFamily="34" charset="0"/>
              </a:rPr>
            </a:br>
            <a:endParaRPr lang="en-US" sz="2500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9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1EE42-9699-D329-31AC-FAF7F9A1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682"/>
            <a:ext cx="9144001" cy="4987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0F66F-E9F3-957E-369D-32BD9E3CFE3D}"/>
              </a:ext>
            </a:extLst>
          </p:cNvPr>
          <p:cNvSpPr txBox="1"/>
          <p:nvPr/>
        </p:nvSpPr>
        <p:spPr>
          <a:xfrm>
            <a:off x="1385509" y="426203"/>
            <a:ext cx="38332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Graceful Journeys </a:t>
            </a:r>
          </a:p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Senior Ladies Bible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FBB4-D1DE-BCB5-8E1A-AF6D0C2D5891}"/>
              </a:ext>
            </a:extLst>
          </p:cNvPr>
          <p:cNvSpPr txBox="1"/>
          <p:nvPr/>
        </p:nvSpPr>
        <p:spPr>
          <a:xfrm>
            <a:off x="1385509" y="1395331"/>
            <a:ext cx="3444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-Meets Tuesdays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-Weekly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1-2:30</a:t>
            </a:r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pm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-Kid City Check-In Room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-Philippians &amp; Ephesians</a:t>
            </a:r>
          </a:p>
          <a:p>
            <a:r>
              <a:rPr lang="en-US" sz="2000" dirty="0">
                <a:latin typeface="Didot" panose="02000503000000020003" pitchFamily="2" charset="-79"/>
                <a:cs typeface="Didot" panose="02000503000000020003" pitchFamily="2" charset="-79"/>
              </a:rPr>
              <a:t>-For more info Contact Lani</a:t>
            </a:r>
          </a:p>
        </p:txBody>
      </p:sp>
    </p:spTree>
    <p:extLst>
      <p:ext uri="{BB962C8B-B14F-4D97-AF65-F5344CB8AC3E}">
        <p14:creationId xmlns:p14="http://schemas.microsoft.com/office/powerpoint/2010/main" val="148476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55B001-A68D-1952-C756-F56C8D652B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87593" y="2458"/>
            <a:ext cx="8568813" cy="5712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EA2D03-6FCD-6807-2194-43DD1D90087D}"/>
              </a:ext>
            </a:extLst>
          </p:cNvPr>
          <p:cNvSpPr txBox="1"/>
          <p:nvPr/>
        </p:nvSpPr>
        <p:spPr>
          <a:xfrm>
            <a:off x="2044193" y="36871"/>
            <a:ext cx="5055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Father’s &amp; Sons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Narrow Path Ministry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32F49-4D9B-8D6A-0AEE-99E80778A414}"/>
              </a:ext>
            </a:extLst>
          </p:cNvPr>
          <p:cNvSpPr txBox="1"/>
          <p:nvPr/>
        </p:nvSpPr>
        <p:spPr>
          <a:xfrm>
            <a:off x="1683502" y="1611005"/>
            <a:ext cx="5776994" cy="2492990"/>
          </a:xfrm>
          <a:prstGeom prst="rect">
            <a:avLst/>
          </a:prstGeom>
          <a:noFill/>
          <a:ln w="12700">
            <a:noFill/>
          </a:ln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Small 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sx="1000" sy="1000" algn="tl" rotWithShape="0">
                    <a:prstClr val="black"/>
                  </a:outerShdw>
                </a:effectLst>
                <a:latin typeface="Berlin Sans FB" panose="020E0602020502020306" pitchFamily="34" charset="77"/>
              </a:rPr>
              <a:t>Engine</a:t>
            </a: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 Repair</a:t>
            </a:r>
            <a:endParaRPr kumimoji="0" lang="en-US" sz="4400" i="0" u="none" strike="noStrike" kern="1200" normalizeH="0" baseline="0" noProof="0" dirty="0">
              <a:ln>
                <a:solidFill>
                  <a:schemeClr val="tx1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" panose="020E0602020502020306" pitchFamily="34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baseline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Sunday, June 14</a:t>
            </a:r>
            <a:r>
              <a:rPr kumimoji="0" lang="en-US" sz="2800" i="0" u="none" strike="noStrike" kern="1200" normalizeH="0" baseline="3000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normalizeH="0" noProof="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" panose="020E0602020502020306" pitchFamily="34" charset="77"/>
                <a:ea typeface="+mn-ea"/>
                <a:cs typeface="+mn-cs"/>
              </a:rPr>
              <a:t>After the Service</a:t>
            </a:r>
          </a:p>
          <a:p>
            <a:pPr lvl="0" algn="ctr"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Talk with Jim Martin</a:t>
            </a:r>
          </a:p>
          <a:p>
            <a:pPr lvl="0" algn="ctr">
              <a:defRPr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" panose="020E0602020502020306" pitchFamily="34" charset="77"/>
              </a:rPr>
              <a:t>(jrm6375@gmail.com)</a:t>
            </a:r>
          </a:p>
        </p:txBody>
      </p:sp>
    </p:spTree>
    <p:extLst>
      <p:ext uri="{BB962C8B-B14F-4D97-AF65-F5344CB8AC3E}">
        <p14:creationId xmlns:p14="http://schemas.microsoft.com/office/powerpoint/2010/main" val="333874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WEDNESDAY, June 17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47689</TotalTime>
  <Words>579</Words>
  <Application>Microsoft Macintosh PowerPoint</Application>
  <PresentationFormat>On-screen Show (16:10)</PresentationFormat>
  <Paragraphs>97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Berlin Sans FB</vt:lpstr>
      <vt:lpstr>Calibri</vt:lpstr>
      <vt:lpstr>Calibri Light</vt:lpstr>
      <vt:lpstr>Century Gothic</vt:lpstr>
      <vt:lpstr>Didot</vt:lpstr>
      <vt:lpstr>Open Sans</vt:lpstr>
      <vt:lpstr>Raleway</vt:lpstr>
      <vt:lpstr>Raleway Light</vt:lpstr>
      <vt:lpstr>Times New Roman</vt:lpstr>
      <vt:lpstr>Office Theme</vt:lpstr>
      <vt:lpstr>Missionary Luncheon </vt:lpstr>
      <vt:lpstr>PowerPoint Presentation</vt:lpstr>
      <vt:lpstr>PowerPoint Presentation</vt:lpstr>
      <vt:lpstr>Children’s Ministry</vt:lpstr>
      <vt:lpstr>Monthly Prayer Night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441</cp:revision>
  <cp:lastPrinted>2023-05-21T13:30:09Z</cp:lastPrinted>
  <dcterms:created xsi:type="dcterms:W3CDTF">2020-07-05T11:51:27Z</dcterms:created>
  <dcterms:modified xsi:type="dcterms:W3CDTF">2026-05-26T20:22:27Z</dcterms:modified>
</cp:coreProperties>
</file>