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4049" r:id="rId2"/>
  </p:sldMasterIdLst>
  <p:notesMasterIdLst>
    <p:notesMasterId r:id="rId18"/>
  </p:notesMasterIdLst>
  <p:sldIdLst>
    <p:sldId id="362" r:id="rId3"/>
    <p:sldId id="375" r:id="rId4"/>
    <p:sldId id="390" r:id="rId5"/>
    <p:sldId id="322" r:id="rId6"/>
    <p:sldId id="357" r:id="rId7"/>
    <p:sldId id="385" r:id="rId8"/>
    <p:sldId id="369" r:id="rId9"/>
    <p:sldId id="281" r:id="rId10"/>
    <p:sldId id="271" r:id="rId11"/>
    <p:sldId id="358" r:id="rId12"/>
    <p:sldId id="262" r:id="rId13"/>
    <p:sldId id="264" r:id="rId14"/>
    <p:sldId id="267" r:id="rId15"/>
    <p:sldId id="266" r:id="rId16"/>
    <p:sldId id="290"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D626"/>
    <a:srgbClr val="FF8D41"/>
    <a:srgbClr val="EE8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EA509-8EA5-41A3-B467-2318D5A1C707}" v="6" dt="2026-04-28T20:21:45.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6679" autoAdjust="0"/>
  </p:normalViewPr>
  <p:slideViewPr>
    <p:cSldViewPr snapToGrid="0">
      <p:cViewPr varScale="1">
        <p:scale>
          <a:sx n="108" d="100"/>
          <a:sy n="108" d="100"/>
        </p:scale>
        <p:origin x="208" y="696"/>
      </p:cViewPr>
      <p:guideLst/>
    </p:cSldViewPr>
  </p:slideViewPr>
  <p:outlineViewPr>
    <p:cViewPr>
      <p:scale>
        <a:sx n="33" d="100"/>
        <a:sy n="33" d="100"/>
      </p:scale>
      <p:origin x="0" y="-204"/>
    </p:cViewPr>
  </p:outlineViewPr>
  <p:notesTextViewPr>
    <p:cViewPr>
      <p:scale>
        <a:sx n="20" d="100"/>
        <a:sy n="2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d City" userId="Ja7uVbFlKmiA8f9JhXxcU03/BYw8LeQZ1bdEfBCXs1k=" providerId="None" clId="Web-{1FE5DC9C-5465-4F3A-8FB5-2131ED709A15}"/>
    <pc:docChg chg="modSld">
      <pc:chgData name="Bend City" userId="Ja7uVbFlKmiA8f9JhXxcU03/BYw8LeQZ1bdEfBCXs1k=" providerId="None" clId="Web-{1FE5DC9C-5465-4F3A-8FB5-2131ED709A15}" dt="2026-03-30T18:14:27.955" v="19"/>
      <pc:docMkLst>
        <pc:docMk/>
      </pc:docMkLst>
    </pc:docChg>
  </pc:docChgLst>
  <pc:docChgLst>
    <pc:chgData name="Bend City" userId="Ja7uVbFlKmiA8f9JhXxcU03/BYw8LeQZ1bdEfBCXs1k=" providerId="None" clId="Web-{9BFEA509-8EA5-41A3-B467-2318D5A1C707}"/>
    <pc:docChg chg="addSld delSld sldOrd">
      <pc:chgData name="Bend City" userId="Ja7uVbFlKmiA8f9JhXxcU03/BYw8LeQZ1bdEfBCXs1k=" providerId="None" clId="Web-{9BFEA509-8EA5-41A3-B467-2318D5A1C707}" dt="2026-04-28T20:21:45.340" v="5"/>
      <pc:docMkLst>
        <pc:docMk/>
      </pc:docMkLst>
      <pc:sldChg chg="ord">
        <pc:chgData name="Bend City" userId="Ja7uVbFlKmiA8f9JhXxcU03/BYw8LeQZ1bdEfBCXs1k=" providerId="None" clId="Web-{9BFEA509-8EA5-41A3-B467-2318D5A1C707}" dt="2026-04-28T20:18:30.508" v="1"/>
        <pc:sldMkLst>
          <pc:docMk/>
          <pc:sldMk cId="4184443269" sldId="358"/>
        </pc:sldMkLst>
      </pc:sldChg>
      <pc:sldChg chg="add del">
        <pc:chgData name="Bend City" userId="Ja7uVbFlKmiA8f9JhXxcU03/BYw8LeQZ1bdEfBCXs1k=" providerId="None" clId="Web-{9BFEA509-8EA5-41A3-B467-2318D5A1C707}" dt="2026-04-28T20:21:45.340" v="5"/>
        <pc:sldMkLst>
          <pc:docMk/>
          <pc:sldMk cId="3568996099" sldId="375"/>
        </pc:sldMkLst>
      </pc:sldChg>
      <pc:sldChg chg="del">
        <pc:chgData name="Bend City" userId="Ja7uVbFlKmiA8f9JhXxcU03/BYw8LeQZ1bdEfBCXs1k=" providerId="None" clId="Web-{9BFEA509-8EA5-41A3-B467-2318D5A1C707}" dt="2026-04-28T20:20:19.276" v="3"/>
        <pc:sldMkLst>
          <pc:docMk/>
          <pc:sldMk cId="4116696508" sldId="384"/>
        </pc:sldMkLst>
      </pc:sldChg>
      <pc:sldChg chg="del">
        <pc:chgData name="Bend City" userId="Ja7uVbFlKmiA8f9JhXxcU03/BYw8LeQZ1bdEfBCXs1k=" providerId="None" clId="Web-{9BFEA509-8EA5-41A3-B467-2318D5A1C707}" dt="2026-04-28T20:18:21.602" v="0"/>
        <pc:sldMkLst>
          <pc:docMk/>
          <pc:sldMk cId="3652070313" sldId="388"/>
        </pc:sldMkLst>
      </pc:sldChg>
      <pc:sldChg chg="del">
        <pc:chgData name="Bend City" userId="Ja7uVbFlKmiA8f9JhXxcU03/BYw8LeQZ1bdEfBCXs1k=" providerId="None" clId="Web-{9BFEA509-8EA5-41A3-B467-2318D5A1C707}" dt="2026-04-28T20:18:49.040" v="2"/>
        <pc:sldMkLst>
          <pc:docMk/>
          <pc:sldMk cId="1141073809" sldId="391"/>
        </pc:sldMkLst>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30184-A330-4C56-851D-051E56A602AD}"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EE008883-B4E2-4007-B523-DBB75FC3D6C4}">
      <dgm:prSet custT="1"/>
      <dgm:spPr/>
      <dgm:t>
        <a:bodyPr/>
        <a:lstStyle/>
        <a:p>
          <a:pPr>
            <a:defRPr b="1"/>
          </a:pPr>
          <a:r>
            <a:rPr lang="en-US" sz="2000" b="1" strike="noStrike" dirty="0"/>
            <a:t>January 11</a:t>
          </a:r>
        </a:p>
      </dgm:t>
    </dgm:pt>
    <dgm:pt modelId="{BEF89760-2FEB-466B-B5E3-EA9981171EE4}" type="parTrans" cxnId="{EFB4197B-5F78-4F36-9876-94E78FF889E5}">
      <dgm:prSet/>
      <dgm:spPr/>
      <dgm:t>
        <a:bodyPr/>
        <a:lstStyle/>
        <a:p>
          <a:endParaRPr lang="en-US"/>
        </a:p>
      </dgm:t>
    </dgm:pt>
    <dgm:pt modelId="{B0F0EC29-8A41-4B69-A4D8-91C98BA0FBEE}" type="sibTrans" cxnId="{EFB4197B-5F78-4F36-9876-94E78FF889E5}">
      <dgm:prSet/>
      <dgm:spPr/>
      <dgm:t>
        <a:bodyPr/>
        <a:lstStyle/>
        <a:p>
          <a:endParaRPr lang="en-US"/>
        </a:p>
      </dgm:t>
    </dgm:pt>
    <dgm:pt modelId="{501D2DCE-DBCB-4363-B9F0-59907807CBB6}">
      <dgm:prSet custT="1"/>
      <dgm:spPr/>
      <dgm:t>
        <a:bodyPr/>
        <a:lstStyle/>
        <a:p>
          <a:pPr algn="ctr"/>
          <a:r>
            <a:rPr lang="en-US" sz="1700" b="0" strike="noStrike" dirty="0"/>
            <a:t>Sunday, January 11</a:t>
          </a:r>
          <a:r>
            <a:rPr lang="en-US" sz="1700" b="0" strike="noStrike" baseline="30000" dirty="0"/>
            <a:t>th</a:t>
          </a:r>
          <a:r>
            <a:rPr lang="en-US" sz="1700" b="0" strike="noStrike" dirty="0"/>
            <a:t>  </a:t>
          </a:r>
        </a:p>
      </dgm:t>
    </dgm:pt>
    <dgm:pt modelId="{5BEC9337-6E16-43C7-B8F3-3B67E1DF5825}" type="parTrans" cxnId="{E56FF6EE-7850-48D4-87E5-730237E148E7}">
      <dgm:prSet/>
      <dgm:spPr/>
      <dgm:t>
        <a:bodyPr/>
        <a:lstStyle/>
        <a:p>
          <a:endParaRPr lang="en-US"/>
        </a:p>
      </dgm:t>
    </dgm:pt>
    <dgm:pt modelId="{B4D37BF0-9A43-4689-AD50-95C70D670572}" type="sibTrans" cxnId="{E56FF6EE-7850-48D4-87E5-730237E148E7}">
      <dgm:prSet/>
      <dgm:spPr/>
      <dgm:t>
        <a:bodyPr/>
        <a:lstStyle/>
        <a:p>
          <a:endParaRPr lang="en-US"/>
        </a:p>
      </dgm:t>
    </dgm:pt>
    <dgm:pt modelId="{7BB070AE-1509-49F8-8366-93F7ACA54DCC}">
      <dgm:prSet/>
      <dgm:spPr/>
      <dgm:t>
        <a:bodyPr/>
        <a:lstStyle/>
        <a:p>
          <a:pPr>
            <a:defRPr b="1"/>
          </a:pPr>
          <a:r>
            <a:rPr lang="en-US" dirty="0"/>
            <a:t>April 12</a:t>
          </a:r>
        </a:p>
      </dgm:t>
    </dgm:pt>
    <dgm:pt modelId="{D35D6886-33D2-4D36-9D37-009D0AD071AD}" type="parTrans" cxnId="{75FD843D-A253-4606-A4BB-F475A1ED36D9}">
      <dgm:prSet/>
      <dgm:spPr/>
      <dgm:t>
        <a:bodyPr/>
        <a:lstStyle/>
        <a:p>
          <a:endParaRPr lang="en-US"/>
        </a:p>
      </dgm:t>
    </dgm:pt>
    <dgm:pt modelId="{11E8987F-5A35-44CB-9DD4-7A1D10C949EB}" type="sibTrans" cxnId="{75FD843D-A253-4606-A4BB-F475A1ED36D9}">
      <dgm:prSet/>
      <dgm:spPr/>
      <dgm:t>
        <a:bodyPr/>
        <a:lstStyle/>
        <a:p>
          <a:endParaRPr lang="en-US"/>
        </a:p>
      </dgm:t>
    </dgm:pt>
    <dgm:pt modelId="{33039252-B8D0-4BA6-9769-FCB3095E3DAF}">
      <dgm:prSet/>
      <dgm:spPr/>
      <dgm:t>
        <a:bodyPr/>
        <a:lstStyle/>
        <a:p>
          <a:pPr algn="ctr"/>
          <a:r>
            <a:rPr lang="en-US" b="0" dirty="0"/>
            <a:t>Sunday,      April 12</a:t>
          </a:r>
          <a:r>
            <a:rPr lang="en-US" b="0" baseline="30000" dirty="0"/>
            <a:t>th</a:t>
          </a:r>
          <a:r>
            <a:rPr lang="en-US" b="0" dirty="0"/>
            <a:t>  </a:t>
          </a:r>
        </a:p>
      </dgm:t>
    </dgm:pt>
    <dgm:pt modelId="{36C3A053-4BAA-49F7-8418-E7D6FF9CFE53}" type="parTrans" cxnId="{FBE045E2-4D07-466B-8DCB-A725C511A661}">
      <dgm:prSet/>
      <dgm:spPr/>
      <dgm:t>
        <a:bodyPr/>
        <a:lstStyle/>
        <a:p>
          <a:endParaRPr lang="en-US"/>
        </a:p>
      </dgm:t>
    </dgm:pt>
    <dgm:pt modelId="{E80D118F-E83D-46A9-BB3A-F70E6D07CB35}" type="sibTrans" cxnId="{FBE045E2-4D07-466B-8DCB-A725C511A661}">
      <dgm:prSet/>
      <dgm:spPr/>
      <dgm:t>
        <a:bodyPr/>
        <a:lstStyle/>
        <a:p>
          <a:endParaRPr lang="en-US"/>
        </a:p>
      </dgm:t>
    </dgm:pt>
    <dgm:pt modelId="{E49CD5AC-96D2-41EC-B905-46ED217A9E9D}">
      <dgm:prSet/>
      <dgm:spPr/>
      <dgm:t>
        <a:bodyPr/>
        <a:lstStyle/>
        <a:p>
          <a:pPr>
            <a:defRPr b="1"/>
          </a:pPr>
          <a:r>
            <a:rPr lang="en-US" dirty="0"/>
            <a:t>August 2</a:t>
          </a:r>
        </a:p>
      </dgm:t>
    </dgm:pt>
    <dgm:pt modelId="{6029D755-32D6-4357-81C2-6DC469E42993}" type="parTrans" cxnId="{602C5FD7-DAC1-4538-8225-53DA2B92A4A3}">
      <dgm:prSet/>
      <dgm:spPr/>
      <dgm:t>
        <a:bodyPr/>
        <a:lstStyle/>
        <a:p>
          <a:endParaRPr lang="en-US"/>
        </a:p>
      </dgm:t>
    </dgm:pt>
    <dgm:pt modelId="{994DCE85-B92F-4729-83E0-0B5A17AE9DFB}" type="sibTrans" cxnId="{602C5FD7-DAC1-4538-8225-53DA2B92A4A3}">
      <dgm:prSet/>
      <dgm:spPr/>
      <dgm:t>
        <a:bodyPr/>
        <a:lstStyle/>
        <a:p>
          <a:endParaRPr lang="en-US"/>
        </a:p>
      </dgm:t>
    </dgm:pt>
    <dgm:pt modelId="{2D4129AC-6D26-4BAB-A01A-651AD6D20867}">
      <dgm:prSet/>
      <dgm:spPr/>
      <dgm:t>
        <a:bodyPr/>
        <a:lstStyle/>
        <a:p>
          <a:pPr algn="ctr"/>
          <a:r>
            <a:rPr lang="en-US" b="1" dirty="0"/>
            <a:t>Sunday,  August 2</a:t>
          </a:r>
          <a:r>
            <a:rPr lang="en-US" b="1" baseline="30000" dirty="0"/>
            <a:t>nd</a:t>
          </a:r>
          <a:r>
            <a:rPr lang="en-US" b="1" dirty="0"/>
            <a:t>  </a:t>
          </a:r>
        </a:p>
      </dgm:t>
    </dgm:pt>
    <dgm:pt modelId="{75B7C2FB-446A-4D3E-B4D9-3339152B1FBE}" type="parTrans" cxnId="{75E681D3-D52D-43EC-8068-23E211A54696}">
      <dgm:prSet/>
      <dgm:spPr/>
      <dgm:t>
        <a:bodyPr/>
        <a:lstStyle/>
        <a:p>
          <a:endParaRPr lang="en-US"/>
        </a:p>
      </dgm:t>
    </dgm:pt>
    <dgm:pt modelId="{6A60CB4B-2636-4DB4-B013-BA54149E3CB9}" type="sibTrans" cxnId="{75E681D3-D52D-43EC-8068-23E211A54696}">
      <dgm:prSet/>
      <dgm:spPr/>
      <dgm:t>
        <a:bodyPr/>
        <a:lstStyle/>
        <a:p>
          <a:endParaRPr lang="en-US"/>
        </a:p>
      </dgm:t>
    </dgm:pt>
    <dgm:pt modelId="{48CB8A24-89EE-46C6-BC88-D5CB34C941D1}">
      <dgm:prSet/>
      <dgm:spPr/>
      <dgm:t>
        <a:bodyPr/>
        <a:lstStyle/>
        <a:p>
          <a:pPr>
            <a:defRPr b="1"/>
          </a:pPr>
          <a:r>
            <a:rPr lang="en-US" dirty="0"/>
            <a:t>October 11</a:t>
          </a:r>
        </a:p>
      </dgm:t>
    </dgm:pt>
    <dgm:pt modelId="{4367876E-BE45-45D0-AB3E-E3AAEAD3741A}" type="parTrans" cxnId="{B0B8DAF9-F139-450F-9563-3DA765A388AF}">
      <dgm:prSet/>
      <dgm:spPr/>
      <dgm:t>
        <a:bodyPr/>
        <a:lstStyle/>
        <a:p>
          <a:endParaRPr lang="en-US"/>
        </a:p>
      </dgm:t>
    </dgm:pt>
    <dgm:pt modelId="{F6E36A75-BA74-435F-A679-7DA57182C375}" type="sibTrans" cxnId="{B0B8DAF9-F139-450F-9563-3DA765A388AF}">
      <dgm:prSet/>
      <dgm:spPr/>
      <dgm:t>
        <a:bodyPr/>
        <a:lstStyle/>
        <a:p>
          <a:endParaRPr lang="en-US"/>
        </a:p>
      </dgm:t>
    </dgm:pt>
    <dgm:pt modelId="{81C36CEF-4AAF-47A2-8F90-63A349CE8938}">
      <dgm:prSet/>
      <dgm:spPr/>
      <dgm:t>
        <a:bodyPr/>
        <a:lstStyle/>
        <a:p>
          <a:pPr algn="ctr"/>
          <a:r>
            <a:rPr lang="en-US" dirty="0"/>
            <a:t>Sunday, October 11</a:t>
          </a:r>
          <a:r>
            <a:rPr lang="en-US" baseline="30000" dirty="0"/>
            <a:t>th</a:t>
          </a:r>
          <a:r>
            <a:rPr lang="en-US" dirty="0"/>
            <a:t> </a:t>
          </a:r>
        </a:p>
      </dgm:t>
    </dgm:pt>
    <dgm:pt modelId="{DE7CC83F-D0EB-43D5-B59E-D00EA2B905B1}" type="parTrans" cxnId="{31ABA9D0-18CD-4060-9D52-14EED666E9B9}">
      <dgm:prSet/>
      <dgm:spPr/>
      <dgm:t>
        <a:bodyPr/>
        <a:lstStyle/>
        <a:p>
          <a:endParaRPr lang="en-US"/>
        </a:p>
      </dgm:t>
    </dgm:pt>
    <dgm:pt modelId="{66427764-68B0-4FB9-B9F6-7018CF9DF3B1}" type="sibTrans" cxnId="{31ABA9D0-18CD-4060-9D52-14EED666E9B9}">
      <dgm:prSet/>
      <dgm:spPr/>
      <dgm:t>
        <a:bodyPr/>
        <a:lstStyle/>
        <a:p>
          <a:endParaRPr lang="en-US"/>
        </a:p>
      </dgm:t>
    </dgm:pt>
    <dgm:pt modelId="{C38820F3-AAE6-4140-A33D-0481E7759098}" type="pres">
      <dgm:prSet presAssocID="{C1030184-A330-4C56-851D-051E56A602AD}" presName="root" presStyleCnt="0">
        <dgm:presLayoutVars>
          <dgm:chMax/>
          <dgm:chPref/>
          <dgm:animLvl val="lvl"/>
        </dgm:presLayoutVars>
      </dgm:prSet>
      <dgm:spPr/>
    </dgm:pt>
    <dgm:pt modelId="{FCFE3A3C-1221-4570-8925-9E9D920D7178}" type="pres">
      <dgm:prSet presAssocID="{C1030184-A330-4C56-851D-051E56A602AD}" presName="divider" presStyleLbl="fgAcc1" presStyleIdx="0" presStyleCnt="1"/>
      <dgm:spPr/>
    </dgm:pt>
    <dgm:pt modelId="{3AC5671D-04A7-4BFC-9727-1BF517687E0F}" type="pres">
      <dgm:prSet presAssocID="{C1030184-A330-4C56-851D-051E56A602AD}" presName="nodes" presStyleCnt="0">
        <dgm:presLayoutVars>
          <dgm:chMax/>
          <dgm:chPref/>
          <dgm:animLvl val="lvl"/>
        </dgm:presLayoutVars>
      </dgm:prSet>
      <dgm:spPr/>
    </dgm:pt>
    <dgm:pt modelId="{32B9DC10-269D-4ACF-A1BC-C215AB7BC3F7}" type="pres">
      <dgm:prSet presAssocID="{EE008883-B4E2-4007-B523-DBB75FC3D6C4}" presName="composite" presStyleCnt="0"/>
      <dgm:spPr/>
    </dgm:pt>
    <dgm:pt modelId="{01EAA5CE-A490-48E4-9F35-AAF258B1B1E6}" type="pres">
      <dgm:prSet presAssocID="{EE008883-B4E2-4007-B523-DBB75FC3D6C4}" presName="L1TextContainer" presStyleLbl="alignNode1" presStyleIdx="0" presStyleCnt="4">
        <dgm:presLayoutVars>
          <dgm:chMax val="1"/>
          <dgm:chPref val="1"/>
          <dgm:bulletEnabled val="1"/>
        </dgm:presLayoutVars>
      </dgm:prSet>
      <dgm:spPr/>
    </dgm:pt>
    <dgm:pt modelId="{41595967-8933-4E0C-98FD-46F0888040CD}" type="pres">
      <dgm:prSet presAssocID="{EE008883-B4E2-4007-B523-DBB75FC3D6C4}" presName="L2TextContainerWrapper" presStyleCnt="0">
        <dgm:presLayoutVars>
          <dgm:bulletEnabled val="1"/>
        </dgm:presLayoutVars>
      </dgm:prSet>
      <dgm:spPr/>
    </dgm:pt>
    <dgm:pt modelId="{F51AF837-57D6-4097-A74D-0291DDC2488F}" type="pres">
      <dgm:prSet presAssocID="{EE008883-B4E2-4007-B523-DBB75FC3D6C4}" presName="L2TextContainer" presStyleLbl="bgAccFollowNode1" presStyleIdx="0" presStyleCnt="4"/>
      <dgm:spPr/>
    </dgm:pt>
    <dgm:pt modelId="{A48FC979-E3FB-45FD-AF71-CCDF1A4416D0}" type="pres">
      <dgm:prSet presAssocID="{EE008883-B4E2-4007-B523-DBB75FC3D6C4}" presName="FlexibleEmptyPlaceHolder" presStyleCnt="0"/>
      <dgm:spPr/>
    </dgm:pt>
    <dgm:pt modelId="{EA64FFB8-2022-4ABA-9CE0-3A1E106707C1}" type="pres">
      <dgm:prSet presAssocID="{EE008883-B4E2-4007-B523-DBB75FC3D6C4}" presName="ConnectLine" presStyleLbl="sibTrans1D1" presStyleIdx="0" presStyleCnt="4"/>
      <dgm:spPr/>
    </dgm:pt>
    <dgm:pt modelId="{AF7701E3-0AA7-49FA-B5CE-0BA9F9AEFC04}" type="pres">
      <dgm:prSet presAssocID="{EE008883-B4E2-4007-B523-DBB75FC3D6C4}" presName="ConnectorPoint" presStyleLbl="node1" presStyleIdx="0" presStyleCnt="4"/>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39AE5E7-B04D-44C1-9BFD-0098210A556D}" type="pres">
      <dgm:prSet presAssocID="{EE008883-B4E2-4007-B523-DBB75FC3D6C4}" presName="EmptyPlaceHolder" presStyleCnt="0"/>
      <dgm:spPr/>
    </dgm:pt>
    <dgm:pt modelId="{48B3D3CD-8977-46AB-A1C6-2F1A0576904C}" type="pres">
      <dgm:prSet presAssocID="{B0F0EC29-8A41-4B69-A4D8-91C98BA0FBEE}" presName="spaceBetweenRectangles" presStyleCnt="0"/>
      <dgm:spPr/>
    </dgm:pt>
    <dgm:pt modelId="{0A03BBE7-858E-4FCE-B58F-A5C380100FA7}" type="pres">
      <dgm:prSet presAssocID="{7BB070AE-1509-49F8-8366-93F7ACA54DCC}" presName="composite" presStyleCnt="0"/>
      <dgm:spPr/>
    </dgm:pt>
    <dgm:pt modelId="{A7503EE7-43E4-4DC3-B44B-2CFCBEC39D47}" type="pres">
      <dgm:prSet presAssocID="{7BB070AE-1509-49F8-8366-93F7ACA54DCC}" presName="L1TextContainer" presStyleLbl="alignNode1" presStyleIdx="1" presStyleCnt="4">
        <dgm:presLayoutVars>
          <dgm:chMax val="1"/>
          <dgm:chPref val="1"/>
          <dgm:bulletEnabled val="1"/>
        </dgm:presLayoutVars>
      </dgm:prSet>
      <dgm:spPr/>
    </dgm:pt>
    <dgm:pt modelId="{A0D04228-F2F8-4044-B076-A2DC17D977A5}" type="pres">
      <dgm:prSet presAssocID="{7BB070AE-1509-49F8-8366-93F7ACA54DCC}" presName="L2TextContainerWrapper" presStyleCnt="0">
        <dgm:presLayoutVars>
          <dgm:bulletEnabled val="1"/>
        </dgm:presLayoutVars>
      </dgm:prSet>
      <dgm:spPr/>
    </dgm:pt>
    <dgm:pt modelId="{AC35FD17-8B26-4DCB-94E4-E6959098C1D1}" type="pres">
      <dgm:prSet presAssocID="{7BB070AE-1509-49F8-8366-93F7ACA54DCC}" presName="L2TextContainer" presStyleLbl="bgAccFollowNode1" presStyleIdx="1" presStyleCnt="4"/>
      <dgm:spPr/>
    </dgm:pt>
    <dgm:pt modelId="{97955F60-C0B4-4E99-9013-91A66D96D81D}" type="pres">
      <dgm:prSet presAssocID="{7BB070AE-1509-49F8-8366-93F7ACA54DCC}" presName="FlexibleEmptyPlaceHolder" presStyleCnt="0"/>
      <dgm:spPr/>
    </dgm:pt>
    <dgm:pt modelId="{431AC3EE-77AE-4320-B9A8-AE9468B74DD8}" type="pres">
      <dgm:prSet presAssocID="{7BB070AE-1509-49F8-8366-93F7ACA54DCC}" presName="ConnectLine" presStyleLbl="sibTrans1D1" presStyleIdx="1" presStyleCnt="4"/>
      <dgm:spPr/>
    </dgm:pt>
    <dgm:pt modelId="{9C4BF292-5BB7-47AF-8DB3-5CB23C222B76}" type="pres">
      <dgm:prSet presAssocID="{7BB070AE-1509-49F8-8366-93F7ACA54DCC}" presName="ConnectorPoint" presStyleLbl="node1" presStyleIdx="1" presStyleCnt="4"/>
      <dgm:spPr>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gm:spPr>
    </dgm:pt>
    <dgm:pt modelId="{171072DA-F0C8-4DD6-9CAC-F32F7DAF7012}" type="pres">
      <dgm:prSet presAssocID="{7BB070AE-1509-49F8-8366-93F7ACA54DCC}" presName="EmptyPlaceHolder" presStyleCnt="0"/>
      <dgm:spPr/>
    </dgm:pt>
    <dgm:pt modelId="{CD665D5C-7167-43C7-8979-D753D50B9AE0}" type="pres">
      <dgm:prSet presAssocID="{11E8987F-5A35-44CB-9DD4-7A1D10C949EB}" presName="spaceBetweenRectangles" presStyleCnt="0"/>
      <dgm:spPr/>
    </dgm:pt>
    <dgm:pt modelId="{AC9D8A67-941F-40FB-9A21-02E64DA53878}" type="pres">
      <dgm:prSet presAssocID="{E49CD5AC-96D2-41EC-B905-46ED217A9E9D}" presName="composite" presStyleCnt="0"/>
      <dgm:spPr/>
    </dgm:pt>
    <dgm:pt modelId="{BDFD6CD6-38F7-4734-A59F-80C8EEE0A97E}" type="pres">
      <dgm:prSet presAssocID="{E49CD5AC-96D2-41EC-B905-46ED217A9E9D}" presName="L1TextContainer" presStyleLbl="alignNode1" presStyleIdx="2" presStyleCnt="4">
        <dgm:presLayoutVars>
          <dgm:chMax val="1"/>
          <dgm:chPref val="1"/>
          <dgm:bulletEnabled val="1"/>
        </dgm:presLayoutVars>
      </dgm:prSet>
      <dgm:spPr/>
    </dgm:pt>
    <dgm:pt modelId="{F7F17283-B88D-4DE4-AD33-4EBCA6693F64}" type="pres">
      <dgm:prSet presAssocID="{E49CD5AC-96D2-41EC-B905-46ED217A9E9D}" presName="L2TextContainerWrapper" presStyleCnt="0">
        <dgm:presLayoutVars>
          <dgm:bulletEnabled val="1"/>
        </dgm:presLayoutVars>
      </dgm:prSet>
      <dgm:spPr/>
    </dgm:pt>
    <dgm:pt modelId="{F13C1BFB-307E-4A2B-9ACA-B56D6B6044C6}" type="pres">
      <dgm:prSet presAssocID="{E49CD5AC-96D2-41EC-B905-46ED217A9E9D}" presName="L2TextContainer" presStyleLbl="bgAccFollowNode1" presStyleIdx="2" presStyleCnt="4"/>
      <dgm:spPr/>
    </dgm:pt>
    <dgm:pt modelId="{30257E01-4D6C-4360-80C3-E74AF2A1B228}" type="pres">
      <dgm:prSet presAssocID="{E49CD5AC-96D2-41EC-B905-46ED217A9E9D}" presName="FlexibleEmptyPlaceHolder" presStyleCnt="0"/>
      <dgm:spPr/>
    </dgm:pt>
    <dgm:pt modelId="{2B1EEAA9-01F1-4D22-8D66-F47D16030903}" type="pres">
      <dgm:prSet presAssocID="{E49CD5AC-96D2-41EC-B905-46ED217A9E9D}" presName="ConnectLine" presStyleLbl="sibTrans1D1" presStyleIdx="2" presStyleCnt="4"/>
      <dgm:spPr/>
    </dgm:pt>
    <dgm:pt modelId="{82CE5B61-C23E-438C-BA3E-DC6F5EB67021}" type="pres">
      <dgm:prSet presAssocID="{E49CD5AC-96D2-41EC-B905-46ED217A9E9D}" presName="ConnectorPoint" presStyleLbl="node1" presStyleIdx="2" presStyleCnt="4"/>
      <dgm:spPr>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gm:spPr>
    </dgm:pt>
    <dgm:pt modelId="{8FC48DC0-45CE-4567-9DB6-13D8C0BC2DF6}" type="pres">
      <dgm:prSet presAssocID="{E49CD5AC-96D2-41EC-B905-46ED217A9E9D}" presName="EmptyPlaceHolder" presStyleCnt="0"/>
      <dgm:spPr/>
    </dgm:pt>
    <dgm:pt modelId="{AC171D2D-5A84-45F5-8F2B-40E2587E77E0}" type="pres">
      <dgm:prSet presAssocID="{994DCE85-B92F-4729-83E0-0B5A17AE9DFB}" presName="spaceBetweenRectangles" presStyleCnt="0"/>
      <dgm:spPr/>
    </dgm:pt>
    <dgm:pt modelId="{160C0125-7B6F-4EED-8097-700222A5D7B2}" type="pres">
      <dgm:prSet presAssocID="{48CB8A24-89EE-46C6-BC88-D5CB34C941D1}" presName="composite" presStyleCnt="0"/>
      <dgm:spPr/>
    </dgm:pt>
    <dgm:pt modelId="{1B7E03C6-B0E2-47A8-BF9A-946364E4C554}" type="pres">
      <dgm:prSet presAssocID="{48CB8A24-89EE-46C6-BC88-D5CB34C941D1}" presName="L1TextContainer" presStyleLbl="alignNode1" presStyleIdx="3" presStyleCnt="4">
        <dgm:presLayoutVars>
          <dgm:chMax val="1"/>
          <dgm:chPref val="1"/>
          <dgm:bulletEnabled val="1"/>
        </dgm:presLayoutVars>
      </dgm:prSet>
      <dgm:spPr/>
    </dgm:pt>
    <dgm:pt modelId="{70E197E9-95D5-47AA-8927-31ACB7E662EC}" type="pres">
      <dgm:prSet presAssocID="{48CB8A24-89EE-46C6-BC88-D5CB34C941D1}" presName="L2TextContainerWrapper" presStyleCnt="0">
        <dgm:presLayoutVars>
          <dgm:bulletEnabled val="1"/>
        </dgm:presLayoutVars>
      </dgm:prSet>
      <dgm:spPr/>
    </dgm:pt>
    <dgm:pt modelId="{23D26445-9F4B-4D93-B8ED-D5A9FC4A9DEE}" type="pres">
      <dgm:prSet presAssocID="{48CB8A24-89EE-46C6-BC88-D5CB34C941D1}" presName="L2TextContainer" presStyleLbl="bgAccFollowNode1" presStyleIdx="3" presStyleCnt="4"/>
      <dgm:spPr/>
    </dgm:pt>
    <dgm:pt modelId="{8CC08B27-149F-43BC-B865-C2A70F091525}" type="pres">
      <dgm:prSet presAssocID="{48CB8A24-89EE-46C6-BC88-D5CB34C941D1}" presName="FlexibleEmptyPlaceHolder" presStyleCnt="0"/>
      <dgm:spPr/>
    </dgm:pt>
    <dgm:pt modelId="{47D65658-19CE-49B7-8FFD-08A3CA2395C9}" type="pres">
      <dgm:prSet presAssocID="{48CB8A24-89EE-46C6-BC88-D5CB34C941D1}" presName="ConnectLine" presStyleLbl="sibTrans1D1" presStyleIdx="3" presStyleCnt="4"/>
      <dgm:spPr/>
    </dgm:pt>
    <dgm:pt modelId="{54EBA9BE-10F4-48AE-A93C-908B666E973C}" type="pres">
      <dgm:prSet presAssocID="{48CB8A24-89EE-46C6-BC88-D5CB34C941D1}" presName="ConnectorPoint" presStyleLbl="node1" presStyleIdx="3" presStyleCnt="4"/>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108F6926-9E15-4A2A-8C5D-66F130406CC5}" type="pres">
      <dgm:prSet presAssocID="{48CB8A24-89EE-46C6-BC88-D5CB34C941D1}" presName="EmptyPlaceHolder" presStyleCnt="0"/>
      <dgm:spPr/>
    </dgm:pt>
  </dgm:ptLst>
  <dgm:cxnLst>
    <dgm:cxn modelId="{736F5D09-9A96-4239-A2EB-7B2B0340470E}" type="presOf" srcId="{7BB070AE-1509-49F8-8366-93F7ACA54DCC}" destId="{A7503EE7-43E4-4DC3-B44B-2CFCBEC39D47}" srcOrd="0" destOrd="0" presId="urn:microsoft.com/office/officeart/2017/3/layout/HorizontalLabelsTimeline"/>
    <dgm:cxn modelId="{75FD843D-A253-4606-A4BB-F475A1ED36D9}" srcId="{C1030184-A330-4C56-851D-051E56A602AD}" destId="{7BB070AE-1509-49F8-8366-93F7ACA54DCC}" srcOrd="1" destOrd="0" parTransId="{D35D6886-33D2-4D36-9D37-009D0AD071AD}" sibTransId="{11E8987F-5A35-44CB-9DD4-7A1D10C949EB}"/>
    <dgm:cxn modelId="{1F4BCC42-A915-447A-9CC7-3D9FEFF23AFA}" type="presOf" srcId="{33039252-B8D0-4BA6-9769-FCB3095E3DAF}" destId="{AC35FD17-8B26-4DCB-94E4-E6959098C1D1}" srcOrd="0" destOrd="0" presId="urn:microsoft.com/office/officeart/2017/3/layout/HorizontalLabelsTimeline"/>
    <dgm:cxn modelId="{2F47E167-5A26-44EC-8CB7-F238E34E8005}" type="presOf" srcId="{2D4129AC-6D26-4BAB-A01A-651AD6D20867}" destId="{F13C1BFB-307E-4A2B-9ACA-B56D6B6044C6}" srcOrd="0" destOrd="0" presId="urn:microsoft.com/office/officeart/2017/3/layout/HorizontalLabelsTimeline"/>
    <dgm:cxn modelId="{FBBCD277-DE4A-4C5F-BC77-BF203BCD43B6}" type="presOf" srcId="{501D2DCE-DBCB-4363-B9F0-59907807CBB6}" destId="{F51AF837-57D6-4097-A74D-0291DDC2488F}" srcOrd="0" destOrd="0" presId="urn:microsoft.com/office/officeart/2017/3/layout/HorizontalLabelsTimeline"/>
    <dgm:cxn modelId="{E96E1179-2626-49C9-A3B0-148955DBDE18}" type="presOf" srcId="{E49CD5AC-96D2-41EC-B905-46ED217A9E9D}" destId="{BDFD6CD6-38F7-4734-A59F-80C8EEE0A97E}" srcOrd="0" destOrd="0" presId="urn:microsoft.com/office/officeart/2017/3/layout/HorizontalLabelsTimeline"/>
    <dgm:cxn modelId="{EFB4197B-5F78-4F36-9876-94E78FF889E5}" srcId="{C1030184-A330-4C56-851D-051E56A602AD}" destId="{EE008883-B4E2-4007-B523-DBB75FC3D6C4}" srcOrd="0" destOrd="0" parTransId="{BEF89760-2FEB-466B-B5E3-EA9981171EE4}" sibTransId="{B0F0EC29-8A41-4B69-A4D8-91C98BA0FBEE}"/>
    <dgm:cxn modelId="{8F82EE97-508E-4C63-AA52-48F2FF9B9A25}" type="presOf" srcId="{48CB8A24-89EE-46C6-BC88-D5CB34C941D1}" destId="{1B7E03C6-B0E2-47A8-BF9A-946364E4C554}" srcOrd="0" destOrd="0" presId="urn:microsoft.com/office/officeart/2017/3/layout/HorizontalLabelsTimeline"/>
    <dgm:cxn modelId="{B736BCB9-A4F0-492B-8360-A6CC36147F0F}" type="presOf" srcId="{81C36CEF-4AAF-47A2-8F90-63A349CE8938}" destId="{23D26445-9F4B-4D93-B8ED-D5A9FC4A9DEE}" srcOrd="0" destOrd="0" presId="urn:microsoft.com/office/officeart/2017/3/layout/HorizontalLabelsTimeline"/>
    <dgm:cxn modelId="{31ABA9D0-18CD-4060-9D52-14EED666E9B9}" srcId="{48CB8A24-89EE-46C6-BC88-D5CB34C941D1}" destId="{81C36CEF-4AAF-47A2-8F90-63A349CE8938}" srcOrd="0" destOrd="0" parTransId="{DE7CC83F-D0EB-43D5-B59E-D00EA2B905B1}" sibTransId="{66427764-68B0-4FB9-B9F6-7018CF9DF3B1}"/>
    <dgm:cxn modelId="{75E681D3-D52D-43EC-8068-23E211A54696}" srcId="{E49CD5AC-96D2-41EC-B905-46ED217A9E9D}" destId="{2D4129AC-6D26-4BAB-A01A-651AD6D20867}" srcOrd="0" destOrd="0" parTransId="{75B7C2FB-446A-4D3E-B4D9-3339152B1FBE}" sibTransId="{6A60CB4B-2636-4DB4-B013-BA54149E3CB9}"/>
    <dgm:cxn modelId="{602C5FD7-DAC1-4538-8225-53DA2B92A4A3}" srcId="{C1030184-A330-4C56-851D-051E56A602AD}" destId="{E49CD5AC-96D2-41EC-B905-46ED217A9E9D}" srcOrd="2" destOrd="0" parTransId="{6029D755-32D6-4357-81C2-6DC469E42993}" sibTransId="{994DCE85-B92F-4729-83E0-0B5A17AE9DFB}"/>
    <dgm:cxn modelId="{FBE045E2-4D07-466B-8DCB-A725C511A661}" srcId="{7BB070AE-1509-49F8-8366-93F7ACA54DCC}" destId="{33039252-B8D0-4BA6-9769-FCB3095E3DAF}" srcOrd="0" destOrd="0" parTransId="{36C3A053-4BAA-49F7-8418-E7D6FF9CFE53}" sibTransId="{E80D118F-E83D-46A9-BB3A-F70E6D07CB35}"/>
    <dgm:cxn modelId="{E56FF6EE-7850-48D4-87E5-730237E148E7}" srcId="{EE008883-B4E2-4007-B523-DBB75FC3D6C4}" destId="{501D2DCE-DBCB-4363-B9F0-59907807CBB6}" srcOrd="0" destOrd="0" parTransId="{5BEC9337-6E16-43C7-B8F3-3B67E1DF5825}" sibTransId="{B4D37BF0-9A43-4689-AD50-95C70D670572}"/>
    <dgm:cxn modelId="{6B9CFDF4-53A9-46BA-9192-CD075F0668EE}" type="presOf" srcId="{C1030184-A330-4C56-851D-051E56A602AD}" destId="{C38820F3-AAE6-4140-A33D-0481E7759098}" srcOrd="0" destOrd="0" presId="urn:microsoft.com/office/officeart/2017/3/layout/HorizontalLabelsTimeline"/>
    <dgm:cxn modelId="{B0B8DAF9-F139-450F-9563-3DA765A388AF}" srcId="{C1030184-A330-4C56-851D-051E56A602AD}" destId="{48CB8A24-89EE-46C6-BC88-D5CB34C941D1}" srcOrd="3" destOrd="0" parTransId="{4367876E-BE45-45D0-AB3E-E3AAEAD3741A}" sibTransId="{F6E36A75-BA74-435F-A679-7DA57182C375}"/>
    <dgm:cxn modelId="{A8B9F2FB-EB7E-4CB0-B2D1-E98847AAAEBF}" type="presOf" srcId="{EE008883-B4E2-4007-B523-DBB75FC3D6C4}" destId="{01EAA5CE-A490-48E4-9F35-AAF258B1B1E6}" srcOrd="0" destOrd="0" presId="urn:microsoft.com/office/officeart/2017/3/layout/HorizontalLabelsTimeline"/>
    <dgm:cxn modelId="{CDD50BCF-0F32-4DD5-928A-7C1E75496638}" type="presParOf" srcId="{C38820F3-AAE6-4140-A33D-0481E7759098}" destId="{FCFE3A3C-1221-4570-8925-9E9D920D7178}" srcOrd="0" destOrd="0" presId="urn:microsoft.com/office/officeart/2017/3/layout/HorizontalLabelsTimeline"/>
    <dgm:cxn modelId="{7619D8ED-AD81-43F7-947D-DE9133803A61}" type="presParOf" srcId="{C38820F3-AAE6-4140-A33D-0481E7759098}" destId="{3AC5671D-04A7-4BFC-9727-1BF517687E0F}" srcOrd="1" destOrd="0" presId="urn:microsoft.com/office/officeart/2017/3/layout/HorizontalLabelsTimeline"/>
    <dgm:cxn modelId="{55409162-4067-4814-878D-D820B52A221F}" type="presParOf" srcId="{3AC5671D-04A7-4BFC-9727-1BF517687E0F}" destId="{32B9DC10-269D-4ACF-A1BC-C215AB7BC3F7}" srcOrd="0" destOrd="0" presId="urn:microsoft.com/office/officeart/2017/3/layout/HorizontalLabelsTimeline"/>
    <dgm:cxn modelId="{69174A84-4085-4717-B2FD-5FA1E8E546E9}" type="presParOf" srcId="{32B9DC10-269D-4ACF-A1BC-C215AB7BC3F7}" destId="{01EAA5CE-A490-48E4-9F35-AAF258B1B1E6}" srcOrd="0" destOrd="0" presId="urn:microsoft.com/office/officeart/2017/3/layout/HorizontalLabelsTimeline"/>
    <dgm:cxn modelId="{09710C5C-AB7D-4ABB-A25B-304578B18DC2}" type="presParOf" srcId="{32B9DC10-269D-4ACF-A1BC-C215AB7BC3F7}" destId="{41595967-8933-4E0C-98FD-46F0888040CD}" srcOrd="1" destOrd="0" presId="urn:microsoft.com/office/officeart/2017/3/layout/HorizontalLabelsTimeline"/>
    <dgm:cxn modelId="{CDF0E234-FB4D-45E6-BEBA-7D231914B8D5}" type="presParOf" srcId="{41595967-8933-4E0C-98FD-46F0888040CD}" destId="{F51AF837-57D6-4097-A74D-0291DDC2488F}" srcOrd="0" destOrd="0" presId="urn:microsoft.com/office/officeart/2017/3/layout/HorizontalLabelsTimeline"/>
    <dgm:cxn modelId="{D118568E-BDB9-42A9-8428-80A97A8207CC}" type="presParOf" srcId="{41595967-8933-4E0C-98FD-46F0888040CD}" destId="{A48FC979-E3FB-45FD-AF71-CCDF1A4416D0}" srcOrd="1" destOrd="0" presId="urn:microsoft.com/office/officeart/2017/3/layout/HorizontalLabelsTimeline"/>
    <dgm:cxn modelId="{9EA60228-FE73-4EE1-9B0F-5DCB968F1296}" type="presParOf" srcId="{32B9DC10-269D-4ACF-A1BC-C215AB7BC3F7}" destId="{EA64FFB8-2022-4ABA-9CE0-3A1E106707C1}" srcOrd="2" destOrd="0" presId="urn:microsoft.com/office/officeart/2017/3/layout/HorizontalLabelsTimeline"/>
    <dgm:cxn modelId="{E269774C-0BF9-404B-92DE-C697A56072F0}" type="presParOf" srcId="{32B9DC10-269D-4ACF-A1BC-C215AB7BC3F7}" destId="{AF7701E3-0AA7-49FA-B5CE-0BA9F9AEFC04}" srcOrd="3" destOrd="0" presId="urn:microsoft.com/office/officeart/2017/3/layout/HorizontalLabelsTimeline"/>
    <dgm:cxn modelId="{EA198D43-8A57-46BF-A484-93561E9B97E9}" type="presParOf" srcId="{32B9DC10-269D-4ACF-A1BC-C215AB7BC3F7}" destId="{139AE5E7-B04D-44C1-9BFD-0098210A556D}" srcOrd="4" destOrd="0" presId="urn:microsoft.com/office/officeart/2017/3/layout/HorizontalLabelsTimeline"/>
    <dgm:cxn modelId="{8CA66860-A38D-4A70-8977-4694B8A1C4C7}" type="presParOf" srcId="{3AC5671D-04A7-4BFC-9727-1BF517687E0F}" destId="{48B3D3CD-8977-46AB-A1C6-2F1A0576904C}" srcOrd="1" destOrd="0" presId="urn:microsoft.com/office/officeart/2017/3/layout/HorizontalLabelsTimeline"/>
    <dgm:cxn modelId="{811D7379-CA40-4549-B012-366555F5CC79}" type="presParOf" srcId="{3AC5671D-04A7-4BFC-9727-1BF517687E0F}" destId="{0A03BBE7-858E-4FCE-B58F-A5C380100FA7}" srcOrd="2" destOrd="0" presId="urn:microsoft.com/office/officeart/2017/3/layout/HorizontalLabelsTimeline"/>
    <dgm:cxn modelId="{F2AAB79A-8753-4A69-B03F-3193C677CE1E}" type="presParOf" srcId="{0A03BBE7-858E-4FCE-B58F-A5C380100FA7}" destId="{A7503EE7-43E4-4DC3-B44B-2CFCBEC39D47}" srcOrd="0" destOrd="0" presId="urn:microsoft.com/office/officeart/2017/3/layout/HorizontalLabelsTimeline"/>
    <dgm:cxn modelId="{C90174B9-B0AE-4F25-BDBB-671B531EC93F}" type="presParOf" srcId="{0A03BBE7-858E-4FCE-B58F-A5C380100FA7}" destId="{A0D04228-F2F8-4044-B076-A2DC17D977A5}" srcOrd="1" destOrd="0" presId="urn:microsoft.com/office/officeart/2017/3/layout/HorizontalLabelsTimeline"/>
    <dgm:cxn modelId="{40174B23-634D-4B2E-8C6C-9DF090BF4F69}" type="presParOf" srcId="{A0D04228-F2F8-4044-B076-A2DC17D977A5}" destId="{AC35FD17-8B26-4DCB-94E4-E6959098C1D1}" srcOrd="0" destOrd="0" presId="urn:microsoft.com/office/officeart/2017/3/layout/HorizontalLabelsTimeline"/>
    <dgm:cxn modelId="{048AFA26-3D82-4C5D-B075-4518435AE082}" type="presParOf" srcId="{A0D04228-F2F8-4044-B076-A2DC17D977A5}" destId="{97955F60-C0B4-4E99-9013-91A66D96D81D}" srcOrd="1" destOrd="0" presId="urn:microsoft.com/office/officeart/2017/3/layout/HorizontalLabelsTimeline"/>
    <dgm:cxn modelId="{2A93C8D0-152D-4119-810B-A5934E927409}" type="presParOf" srcId="{0A03BBE7-858E-4FCE-B58F-A5C380100FA7}" destId="{431AC3EE-77AE-4320-B9A8-AE9468B74DD8}" srcOrd="2" destOrd="0" presId="urn:microsoft.com/office/officeart/2017/3/layout/HorizontalLabelsTimeline"/>
    <dgm:cxn modelId="{73E113A3-C117-4B7C-A7DA-01C7837D7C73}" type="presParOf" srcId="{0A03BBE7-858E-4FCE-B58F-A5C380100FA7}" destId="{9C4BF292-5BB7-47AF-8DB3-5CB23C222B76}" srcOrd="3" destOrd="0" presId="urn:microsoft.com/office/officeart/2017/3/layout/HorizontalLabelsTimeline"/>
    <dgm:cxn modelId="{4A49DC10-60E1-4238-8506-02E40B1CCBCB}" type="presParOf" srcId="{0A03BBE7-858E-4FCE-B58F-A5C380100FA7}" destId="{171072DA-F0C8-4DD6-9CAC-F32F7DAF7012}" srcOrd="4" destOrd="0" presId="urn:microsoft.com/office/officeart/2017/3/layout/HorizontalLabelsTimeline"/>
    <dgm:cxn modelId="{4D5736E3-6099-4D0B-8D2B-21B4A19255B8}" type="presParOf" srcId="{3AC5671D-04A7-4BFC-9727-1BF517687E0F}" destId="{CD665D5C-7167-43C7-8979-D753D50B9AE0}" srcOrd="3" destOrd="0" presId="urn:microsoft.com/office/officeart/2017/3/layout/HorizontalLabelsTimeline"/>
    <dgm:cxn modelId="{76D6C0CF-7F44-4759-A8A6-56FB7CD34A50}" type="presParOf" srcId="{3AC5671D-04A7-4BFC-9727-1BF517687E0F}" destId="{AC9D8A67-941F-40FB-9A21-02E64DA53878}" srcOrd="4" destOrd="0" presId="urn:microsoft.com/office/officeart/2017/3/layout/HorizontalLabelsTimeline"/>
    <dgm:cxn modelId="{CE240605-69FE-4A56-B9B1-742DF10B67B1}" type="presParOf" srcId="{AC9D8A67-941F-40FB-9A21-02E64DA53878}" destId="{BDFD6CD6-38F7-4734-A59F-80C8EEE0A97E}" srcOrd="0" destOrd="0" presId="urn:microsoft.com/office/officeart/2017/3/layout/HorizontalLabelsTimeline"/>
    <dgm:cxn modelId="{BD196E87-F3B4-4BDA-9477-2E9B11EF43E6}" type="presParOf" srcId="{AC9D8A67-941F-40FB-9A21-02E64DA53878}" destId="{F7F17283-B88D-4DE4-AD33-4EBCA6693F64}" srcOrd="1" destOrd="0" presId="urn:microsoft.com/office/officeart/2017/3/layout/HorizontalLabelsTimeline"/>
    <dgm:cxn modelId="{ED957693-E355-4E23-A74B-B4EA78D40E31}" type="presParOf" srcId="{F7F17283-B88D-4DE4-AD33-4EBCA6693F64}" destId="{F13C1BFB-307E-4A2B-9ACA-B56D6B6044C6}" srcOrd="0" destOrd="0" presId="urn:microsoft.com/office/officeart/2017/3/layout/HorizontalLabelsTimeline"/>
    <dgm:cxn modelId="{07AF22F1-B621-429B-BD6A-CB47192A722F}" type="presParOf" srcId="{F7F17283-B88D-4DE4-AD33-4EBCA6693F64}" destId="{30257E01-4D6C-4360-80C3-E74AF2A1B228}" srcOrd="1" destOrd="0" presId="urn:microsoft.com/office/officeart/2017/3/layout/HorizontalLabelsTimeline"/>
    <dgm:cxn modelId="{34140401-5063-4163-AC85-A49FD8D3A3EF}" type="presParOf" srcId="{AC9D8A67-941F-40FB-9A21-02E64DA53878}" destId="{2B1EEAA9-01F1-4D22-8D66-F47D16030903}" srcOrd="2" destOrd="0" presId="urn:microsoft.com/office/officeart/2017/3/layout/HorizontalLabelsTimeline"/>
    <dgm:cxn modelId="{03E1AED2-0E5C-4285-923D-6B530570A910}" type="presParOf" srcId="{AC9D8A67-941F-40FB-9A21-02E64DA53878}" destId="{82CE5B61-C23E-438C-BA3E-DC6F5EB67021}" srcOrd="3" destOrd="0" presId="urn:microsoft.com/office/officeart/2017/3/layout/HorizontalLabelsTimeline"/>
    <dgm:cxn modelId="{5F67E7E9-1CCD-4E06-A4E9-61317CFBD6C7}" type="presParOf" srcId="{AC9D8A67-941F-40FB-9A21-02E64DA53878}" destId="{8FC48DC0-45CE-4567-9DB6-13D8C0BC2DF6}" srcOrd="4" destOrd="0" presId="urn:microsoft.com/office/officeart/2017/3/layout/HorizontalLabelsTimeline"/>
    <dgm:cxn modelId="{603CCFE6-7CAA-46B2-9AC0-4D34DAB01619}" type="presParOf" srcId="{3AC5671D-04A7-4BFC-9727-1BF517687E0F}" destId="{AC171D2D-5A84-45F5-8F2B-40E2587E77E0}" srcOrd="5" destOrd="0" presId="urn:microsoft.com/office/officeart/2017/3/layout/HorizontalLabelsTimeline"/>
    <dgm:cxn modelId="{0F68E2F6-CBDC-4E54-A1A0-21313EA3BE49}" type="presParOf" srcId="{3AC5671D-04A7-4BFC-9727-1BF517687E0F}" destId="{160C0125-7B6F-4EED-8097-700222A5D7B2}" srcOrd="6" destOrd="0" presId="urn:microsoft.com/office/officeart/2017/3/layout/HorizontalLabelsTimeline"/>
    <dgm:cxn modelId="{F9A4ACDA-1E50-4C0C-9491-6310D9DF20BF}" type="presParOf" srcId="{160C0125-7B6F-4EED-8097-700222A5D7B2}" destId="{1B7E03C6-B0E2-47A8-BF9A-946364E4C554}" srcOrd="0" destOrd="0" presId="urn:microsoft.com/office/officeart/2017/3/layout/HorizontalLabelsTimeline"/>
    <dgm:cxn modelId="{D7392DE9-4877-4600-9ECB-547457A96CAB}" type="presParOf" srcId="{160C0125-7B6F-4EED-8097-700222A5D7B2}" destId="{70E197E9-95D5-47AA-8927-31ACB7E662EC}" srcOrd="1" destOrd="0" presId="urn:microsoft.com/office/officeart/2017/3/layout/HorizontalLabelsTimeline"/>
    <dgm:cxn modelId="{D0261287-0603-45EC-82AD-025BB4510990}" type="presParOf" srcId="{70E197E9-95D5-47AA-8927-31ACB7E662EC}" destId="{23D26445-9F4B-4D93-B8ED-D5A9FC4A9DEE}" srcOrd="0" destOrd="0" presId="urn:microsoft.com/office/officeart/2017/3/layout/HorizontalLabelsTimeline"/>
    <dgm:cxn modelId="{163C458B-CE1A-408B-92CE-F47C1C70C422}" type="presParOf" srcId="{70E197E9-95D5-47AA-8927-31ACB7E662EC}" destId="{8CC08B27-149F-43BC-B865-C2A70F091525}" srcOrd="1" destOrd="0" presId="urn:microsoft.com/office/officeart/2017/3/layout/HorizontalLabelsTimeline"/>
    <dgm:cxn modelId="{F22FB7A1-5851-4991-B3E2-77CFB0122CA9}" type="presParOf" srcId="{160C0125-7B6F-4EED-8097-700222A5D7B2}" destId="{47D65658-19CE-49B7-8FFD-08A3CA2395C9}" srcOrd="2" destOrd="0" presId="urn:microsoft.com/office/officeart/2017/3/layout/HorizontalLabelsTimeline"/>
    <dgm:cxn modelId="{B1C58084-EAB1-4F72-BF71-836909B9368F}" type="presParOf" srcId="{160C0125-7B6F-4EED-8097-700222A5D7B2}" destId="{54EBA9BE-10F4-48AE-A93C-908B666E973C}" srcOrd="3" destOrd="0" presId="urn:microsoft.com/office/officeart/2017/3/layout/HorizontalLabelsTimeline"/>
    <dgm:cxn modelId="{288BE314-817C-4B20-9687-ADF81B2A958E}" type="presParOf" srcId="{160C0125-7B6F-4EED-8097-700222A5D7B2}" destId="{108F6926-9E15-4A2A-8C5D-66F130406CC5}"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FEA39-8044-4A35-AB33-A7D90126280E}"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27A52617-27B2-4BEC-8688-A28D509A680E}">
      <dgm:prSet/>
      <dgm:spPr/>
      <dgm:t>
        <a:bodyPr/>
        <a:lstStyle/>
        <a:p>
          <a:pPr algn="l">
            <a:lnSpc>
              <a:spcPct val="100000"/>
            </a:lnSpc>
          </a:pPr>
          <a:r>
            <a:rPr lang="en-US" b="1" u="sng" dirty="0">
              <a:latin typeface="Century Gothic" panose="020B0502020202020204" pitchFamily="34" charset="0"/>
            </a:rPr>
            <a:t>OFFERING BOXES</a:t>
          </a:r>
          <a:r>
            <a:rPr lang="en-US" dirty="0">
              <a:latin typeface="Century Gothic" panose="020B0502020202020204" pitchFamily="34" charset="0"/>
            </a:rPr>
            <a:t>: We do not take an offering during the service, however there are offering boxes at the back of the sanctuary on either side of the doors.</a:t>
          </a:r>
        </a:p>
      </dgm:t>
    </dgm:pt>
    <dgm:pt modelId="{CD899ABC-F3DC-4BB9-8FCE-341AB117C596}" type="parTrans" cxnId="{C2C52A09-36E7-4E28-B5FA-922CA2DC9223}">
      <dgm:prSet/>
      <dgm:spPr/>
      <dgm:t>
        <a:bodyPr/>
        <a:lstStyle/>
        <a:p>
          <a:endParaRPr lang="en-US"/>
        </a:p>
      </dgm:t>
    </dgm:pt>
    <dgm:pt modelId="{0A903880-968B-4D7B-856D-C956F256A5DF}" type="sibTrans" cxnId="{C2C52A09-36E7-4E28-B5FA-922CA2DC9223}">
      <dgm:prSet/>
      <dgm:spPr/>
      <dgm:t>
        <a:bodyPr/>
        <a:lstStyle/>
        <a:p>
          <a:endParaRPr lang="en-US"/>
        </a:p>
      </dgm:t>
    </dgm:pt>
    <dgm:pt modelId="{ED148B05-212B-4ACC-BD49-AFC530512D7A}">
      <dgm:prSet/>
      <dgm:spPr/>
      <dgm:t>
        <a:bodyPr/>
        <a:lstStyle/>
        <a:p>
          <a:pPr>
            <a:lnSpc>
              <a:spcPct val="100000"/>
            </a:lnSpc>
          </a:pPr>
          <a:r>
            <a:rPr lang="en-US" b="1" u="sng" dirty="0">
              <a:latin typeface="Century Gothic" panose="020B0502020202020204" pitchFamily="34" charset="0"/>
            </a:rPr>
            <a:t>FUSSY/NOISY KIDS AREA</a:t>
          </a:r>
          <a:r>
            <a:rPr lang="en-US" dirty="0">
              <a:latin typeface="Century Gothic" panose="020B0502020202020204" pitchFamily="34" charset="0"/>
            </a:rPr>
            <a:t>: located downstairs in the Fellowship Hall near the TV with the service playing.</a:t>
          </a:r>
        </a:p>
      </dgm:t>
    </dgm:pt>
    <dgm:pt modelId="{D036E959-865A-4816-9F52-30CF3071F2EE}" type="parTrans" cxnId="{99186F72-B191-4853-9412-8D4A84963F00}">
      <dgm:prSet/>
      <dgm:spPr/>
      <dgm:t>
        <a:bodyPr/>
        <a:lstStyle/>
        <a:p>
          <a:endParaRPr lang="en-US"/>
        </a:p>
      </dgm:t>
    </dgm:pt>
    <dgm:pt modelId="{7DE2EEF9-002B-4B27-BADA-9C87B8937484}" type="sibTrans" cxnId="{99186F72-B191-4853-9412-8D4A84963F00}">
      <dgm:prSet/>
      <dgm:spPr/>
      <dgm:t>
        <a:bodyPr/>
        <a:lstStyle/>
        <a:p>
          <a:endParaRPr lang="en-US"/>
        </a:p>
      </dgm:t>
    </dgm:pt>
    <dgm:pt modelId="{72DE8825-F1E3-450F-8958-C9F9F85AF66D}">
      <dgm:prSet/>
      <dgm:spPr/>
      <dgm:t>
        <a:bodyPr/>
        <a:lstStyle/>
        <a:p>
          <a:pPr>
            <a:lnSpc>
              <a:spcPct val="100000"/>
            </a:lnSpc>
          </a:pPr>
          <a:r>
            <a:rPr lang="en-US" b="1" u="sng" dirty="0">
              <a:latin typeface="Century Gothic" panose="020B0502020202020204" pitchFamily="34" charset="0"/>
            </a:rPr>
            <a:t>NURSING MOM’S ROOM</a:t>
          </a:r>
          <a:r>
            <a:rPr lang="en-US" dirty="0">
              <a:latin typeface="Century Gothic" panose="020B0502020202020204" pitchFamily="34" charset="0"/>
            </a:rPr>
            <a:t>: room downstairs right past the restrooms. Has service playing on a TV.</a:t>
          </a:r>
        </a:p>
      </dgm:t>
    </dgm:pt>
    <dgm:pt modelId="{1C13F622-CB77-4B81-9807-C7FEE293128C}" type="parTrans" cxnId="{817D557D-D7F5-45C1-95DC-4CC1FEB6DC95}">
      <dgm:prSet/>
      <dgm:spPr/>
      <dgm:t>
        <a:bodyPr/>
        <a:lstStyle/>
        <a:p>
          <a:endParaRPr lang="en-US"/>
        </a:p>
      </dgm:t>
    </dgm:pt>
    <dgm:pt modelId="{C152A479-4DAB-4BB1-B929-0C7A03185CC7}" type="sibTrans" cxnId="{817D557D-D7F5-45C1-95DC-4CC1FEB6DC95}">
      <dgm:prSet/>
      <dgm:spPr/>
      <dgm:t>
        <a:bodyPr/>
        <a:lstStyle/>
        <a:p>
          <a:endParaRPr lang="en-US"/>
        </a:p>
      </dgm:t>
    </dgm:pt>
    <dgm:pt modelId="{D58B9A45-809B-4FD6-B93C-860A8D0EA204}" type="pres">
      <dgm:prSet presAssocID="{200FEA39-8044-4A35-AB33-A7D90126280E}" presName="root" presStyleCnt="0">
        <dgm:presLayoutVars>
          <dgm:dir/>
          <dgm:resizeHandles val="exact"/>
        </dgm:presLayoutVars>
      </dgm:prSet>
      <dgm:spPr/>
    </dgm:pt>
    <dgm:pt modelId="{E751202D-8AAA-4CDD-95C1-71AD8332DA29}" type="pres">
      <dgm:prSet presAssocID="{27A52617-27B2-4BEC-8688-A28D509A680E}" presName="compNode" presStyleCnt="0"/>
      <dgm:spPr/>
    </dgm:pt>
    <dgm:pt modelId="{A66A5F12-6C39-4207-A02A-5D5FB3369681}" type="pres">
      <dgm:prSet presAssocID="{27A52617-27B2-4BEC-8688-A28D509A680E}" presName="bgRect" presStyleLbl="bgShp" presStyleIdx="0" presStyleCnt="3"/>
      <dgm:spPr/>
    </dgm:pt>
    <dgm:pt modelId="{52B347C4-701F-4CC9-91A3-C03AFD11F215}" type="pres">
      <dgm:prSet presAssocID="{27A52617-27B2-4BEC-8688-A28D509A680E}"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Chevron arrows with solid fill"/>
        </a:ext>
      </dgm:extLst>
    </dgm:pt>
    <dgm:pt modelId="{DE39D6A5-6FE4-4049-BABA-0A2752AA6C54}" type="pres">
      <dgm:prSet presAssocID="{27A52617-27B2-4BEC-8688-A28D509A680E}" presName="spaceRect" presStyleCnt="0"/>
      <dgm:spPr/>
    </dgm:pt>
    <dgm:pt modelId="{6404B501-7B20-40FE-BE0A-37F3DC3438EC}" type="pres">
      <dgm:prSet presAssocID="{27A52617-27B2-4BEC-8688-A28D509A680E}" presName="parTx" presStyleLbl="revTx" presStyleIdx="0" presStyleCnt="3">
        <dgm:presLayoutVars>
          <dgm:chMax val="0"/>
          <dgm:chPref val="0"/>
        </dgm:presLayoutVars>
      </dgm:prSet>
      <dgm:spPr/>
    </dgm:pt>
    <dgm:pt modelId="{225F3763-C84F-497A-A185-A40FA3D274F7}" type="pres">
      <dgm:prSet presAssocID="{0A903880-968B-4D7B-856D-C956F256A5DF}" presName="sibTrans" presStyleCnt="0"/>
      <dgm:spPr/>
    </dgm:pt>
    <dgm:pt modelId="{0998761D-DBB6-4D47-B3DF-5C1F192A5366}" type="pres">
      <dgm:prSet presAssocID="{ED148B05-212B-4ACC-BD49-AFC530512D7A}" presName="compNode" presStyleCnt="0"/>
      <dgm:spPr/>
    </dgm:pt>
    <dgm:pt modelId="{544AAED3-881A-4784-800D-B5BE47856190}" type="pres">
      <dgm:prSet presAssocID="{ED148B05-212B-4ACC-BD49-AFC530512D7A}" presName="bgRect" presStyleLbl="bgShp" presStyleIdx="1" presStyleCnt="3"/>
      <dgm:spPr/>
    </dgm:pt>
    <dgm:pt modelId="{1F73C57E-4C74-401A-BAFF-3B48BA9DB6A8}" type="pres">
      <dgm:prSet presAssocID="{ED148B05-212B-4ACC-BD49-AFC530512D7A}"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55D14CF8-B93A-44A9-A6A5-0AC9FEDF856C}" type="pres">
      <dgm:prSet presAssocID="{ED148B05-212B-4ACC-BD49-AFC530512D7A}" presName="spaceRect" presStyleCnt="0"/>
      <dgm:spPr/>
    </dgm:pt>
    <dgm:pt modelId="{741855F4-D3CC-48B0-8C58-66578F686850}" type="pres">
      <dgm:prSet presAssocID="{ED148B05-212B-4ACC-BD49-AFC530512D7A}" presName="parTx" presStyleLbl="revTx" presStyleIdx="1" presStyleCnt="3">
        <dgm:presLayoutVars>
          <dgm:chMax val="0"/>
          <dgm:chPref val="0"/>
        </dgm:presLayoutVars>
      </dgm:prSet>
      <dgm:spPr/>
    </dgm:pt>
    <dgm:pt modelId="{84F56B7B-5D14-449A-9A18-1562C3D881CA}" type="pres">
      <dgm:prSet presAssocID="{7DE2EEF9-002B-4B27-BADA-9C87B8937484}" presName="sibTrans" presStyleCnt="0"/>
      <dgm:spPr/>
    </dgm:pt>
    <dgm:pt modelId="{45929E54-2551-4F6E-8996-2B929AAD020D}" type="pres">
      <dgm:prSet presAssocID="{72DE8825-F1E3-450F-8958-C9F9F85AF66D}" presName="compNode" presStyleCnt="0"/>
      <dgm:spPr/>
    </dgm:pt>
    <dgm:pt modelId="{C3E8EF46-48C4-4915-97F2-AEC81AD45A57}" type="pres">
      <dgm:prSet presAssocID="{72DE8825-F1E3-450F-8958-C9F9F85AF66D}" presName="bgRect" presStyleLbl="bgShp" presStyleIdx="2" presStyleCnt="3"/>
      <dgm:spPr/>
    </dgm:pt>
    <dgm:pt modelId="{237F06C2-D028-40DE-AEEA-EC561FCD7579}" type="pres">
      <dgm:prSet presAssocID="{72DE8825-F1E3-450F-8958-C9F9F85AF66D}"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Chevron arrows with solid fill"/>
        </a:ext>
      </dgm:extLst>
    </dgm:pt>
    <dgm:pt modelId="{A9555D38-8EBC-433C-8E46-CB7638B22FDD}" type="pres">
      <dgm:prSet presAssocID="{72DE8825-F1E3-450F-8958-C9F9F85AF66D}" presName="spaceRect" presStyleCnt="0"/>
      <dgm:spPr/>
    </dgm:pt>
    <dgm:pt modelId="{C9F19930-9378-4160-86B4-F646E4EB6473}" type="pres">
      <dgm:prSet presAssocID="{72DE8825-F1E3-450F-8958-C9F9F85AF66D}" presName="parTx" presStyleLbl="revTx" presStyleIdx="2" presStyleCnt="3">
        <dgm:presLayoutVars>
          <dgm:chMax val="0"/>
          <dgm:chPref val="0"/>
        </dgm:presLayoutVars>
      </dgm:prSet>
      <dgm:spPr/>
    </dgm:pt>
  </dgm:ptLst>
  <dgm:cxnLst>
    <dgm:cxn modelId="{C2C52A09-36E7-4E28-B5FA-922CA2DC9223}" srcId="{200FEA39-8044-4A35-AB33-A7D90126280E}" destId="{27A52617-27B2-4BEC-8688-A28D509A680E}" srcOrd="0" destOrd="0" parTransId="{CD899ABC-F3DC-4BB9-8FCE-341AB117C596}" sibTransId="{0A903880-968B-4D7B-856D-C956F256A5DF}"/>
    <dgm:cxn modelId="{470C482C-5254-40A6-B82B-BEC05B2CFD28}" type="presOf" srcId="{200FEA39-8044-4A35-AB33-A7D90126280E}" destId="{D58B9A45-809B-4FD6-B93C-860A8D0EA204}" srcOrd="0" destOrd="0" presId="urn:microsoft.com/office/officeart/2018/2/layout/IconVerticalSolidList"/>
    <dgm:cxn modelId="{E3218731-593C-48B3-AA9E-1AB737E3E44B}" type="presOf" srcId="{27A52617-27B2-4BEC-8688-A28D509A680E}" destId="{6404B501-7B20-40FE-BE0A-37F3DC3438EC}" srcOrd="0" destOrd="0" presId="urn:microsoft.com/office/officeart/2018/2/layout/IconVerticalSolidList"/>
    <dgm:cxn modelId="{679A2270-61DD-46F2-8ADF-3816B02D178B}" type="presOf" srcId="{ED148B05-212B-4ACC-BD49-AFC530512D7A}" destId="{741855F4-D3CC-48B0-8C58-66578F686850}" srcOrd="0" destOrd="0" presId="urn:microsoft.com/office/officeart/2018/2/layout/IconVerticalSolidList"/>
    <dgm:cxn modelId="{99186F72-B191-4853-9412-8D4A84963F00}" srcId="{200FEA39-8044-4A35-AB33-A7D90126280E}" destId="{ED148B05-212B-4ACC-BD49-AFC530512D7A}" srcOrd="1" destOrd="0" parTransId="{D036E959-865A-4816-9F52-30CF3071F2EE}" sibTransId="{7DE2EEF9-002B-4B27-BADA-9C87B8937484}"/>
    <dgm:cxn modelId="{817D557D-D7F5-45C1-95DC-4CC1FEB6DC95}" srcId="{200FEA39-8044-4A35-AB33-A7D90126280E}" destId="{72DE8825-F1E3-450F-8958-C9F9F85AF66D}" srcOrd="2" destOrd="0" parTransId="{1C13F622-CB77-4B81-9807-C7FEE293128C}" sibTransId="{C152A479-4DAB-4BB1-B929-0C7A03185CC7}"/>
    <dgm:cxn modelId="{707CC1C3-54E3-49DD-804F-048F6B07826F}" type="presOf" srcId="{72DE8825-F1E3-450F-8958-C9F9F85AF66D}" destId="{C9F19930-9378-4160-86B4-F646E4EB6473}" srcOrd="0" destOrd="0" presId="urn:microsoft.com/office/officeart/2018/2/layout/IconVerticalSolidList"/>
    <dgm:cxn modelId="{CCCAFB59-2DF4-433F-8A6B-79D080DEB13F}" type="presParOf" srcId="{D58B9A45-809B-4FD6-B93C-860A8D0EA204}" destId="{E751202D-8AAA-4CDD-95C1-71AD8332DA29}" srcOrd="0" destOrd="0" presId="urn:microsoft.com/office/officeart/2018/2/layout/IconVerticalSolidList"/>
    <dgm:cxn modelId="{ECC33363-9E99-4B66-9A78-B5B2E610E3D1}" type="presParOf" srcId="{E751202D-8AAA-4CDD-95C1-71AD8332DA29}" destId="{A66A5F12-6C39-4207-A02A-5D5FB3369681}" srcOrd="0" destOrd="0" presId="urn:microsoft.com/office/officeart/2018/2/layout/IconVerticalSolidList"/>
    <dgm:cxn modelId="{78EF65BA-D778-4A8B-8D89-E0298B666543}" type="presParOf" srcId="{E751202D-8AAA-4CDD-95C1-71AD8332DA29}" destId="{52B347C4-701F-4CC9-91A3-C03AFD11F215}" srcOrd="1" destOrd="0" presId="urn:microsoft.com/office/officeart/2018/2/layout/IconVerticalSolidList"/>
    <dgm:cxn modelId="{5EBC1726-7AB6-41D2-9A98-3E3CC0FEFF3B}" type="presParOf" srcId="{E751202D-8AAA-4CDD-95C1-71AD8332DA29}" destId="{DE39D6A5-6FE4-4049-BABA-0A2752AA6C54}" srcOrd="2" destOrd="0" presId="urn:microsoft.com/office/officeart/2018/2/layout/IconVerticalSolidList"/>
    <dgm:cxn modelId="{E8231E11-A06B-4056-92F7-267890473050}" type="presParOf" srcId="{E751202D-8AAA-4CDD-95C1-71AD8332DA29}" destId="{6404B501-7B20-40FE-BE0A-37F3DC3438EC}" srcOrd="3" destOrd="0" presId="urn:microsoft.com/office/officeart/2018/2/layout/IconVerticalSolidList"/>
    <dgm:cxn modelId="{576A9F98-4C52-42A6-A339-F13EFA7D4245}" type="presParOf" srcId="{D58B9A45-809B-4FD6-B93C-860A8D0EA204}" destId="{225F3763-C84F-497A-A185-A40FA3D274F7}" srcOrd="1" destOrd="0" presId="urn:microsoft.com/office/officeart/2018/2/layout/IconVerticalSolidList"/>
    <dgm:cxn modelId="{477D73B3-88C2-4AB1-9E2D-71F9F6EE33F3}" type="presParOf" srcId="{D58B9A45-809B-4FD6-B93C-860A8D0EA204}" destId="{0998761D-DBB6-4D47-B3DF-5C1F192A5366}" srcOrd="2" destOrd="0" presId="urn:microsoft.com/office/officeart/2018/2/layout/IconVerticalSolidList"/>
    <dgm:cxn modelId="{D584106B-581F-4FEE-B6A5-C5F57ABD64EA}" type="presParOf" srcId="{0998761D-DBB6-4D47-B3DF-5C1F192A5366}" destId="{544AAED3-881A-4784-800D-B5BE47856190}" srcOrd="0" destOrd="0" presId="urn:microsoft.com/office/officeart/2018/2/layout/IconVerticalSolidList"/>
    <dgm:cxn modelId="{FB5E9221-207D-40FE-A055-BBE3B30DD5C6}" type="presParOf" srcId="{0998761D-DBB6-4D47-B3DF-5C1F192A5366}" destId="{1F73C57E-4C74-401A-BAFF-3B48BA9DB6A8}" srcOrd="1" destOrd="0" presId="urn:microsoft.com/office/officeart/2018/2/layout/IconVerticalSolidList"/>
    <dgm:cxn modelId="{E319F05A-AD81-47BE-AEB6-FDA6C4142A7A}" type="presParOf" srcId="{0998761D-DBB6-4D47-B3DF-5C1F192A5366}" destId="{55D14CF8-B93A-44A9-A6A5-0AC9FEDF856C}" srcOrd="2" destOrd="0" presId="urn:microsoft.com/office/officeart/2018/2/layout/IconVerticalSolidList"/>
    <dgm:cxn modelId="{440FEB88-9B0C-4937-A527-5E6A9D12EEF9}" type="presParOf" srcId="{0998761D-DBB6-4D47-B3DF-5C1F192A5366}" destId="{741855F4-D3CC-48B0-8C58-66578F686850}" srcOrd="3" destOrd="0" presId="urn:microsoft.com/office/officeart/2018/2/layout/IconVerticalSolidList"/>
    <dgm:cxn modelId="{DA2080A8-22A3-44C8-A32F-819E5D7E8A5F}" type="presParOf" srcId="{D58B9A45-809B-4FD6-B93C-860A8D0EA204}" destId="{84F56B7B-5D14-449A-9A18-1562C3D881CA}" srcOrd="3" destOrd="0" presId="urn:microsoft.com/office/officeart/2018/2/layout/IconVerticalSolidList"/>
    <dgm:cxn modelId="{53B0A6A4-48AD-42EA-BD71-9EB96F7CD25B}" type="presParOf" srcId="{D58B9A45-809B-4FD6-B93C-860A8D0EA204}" destId="{45929E54-2551-4F6E-8996-2B929AAD020D}" srcOrd="4" destOrd="0" presId="urn:microsoft.com/office/officeart/2018/2/layout/IconVerticalSolidList"/>
    <dgm:cxn modelId="{E4980A65-A908-4ADF-8A72-2277D8964A0F}" type="presParOf" srcId="{45929E54-2551-4F6E-8996-2B929AAD020D}" destId="{C3E8EF46-48C4-4915-97F2-AEC81AD45A57}" srcOrd="0" destOrd="0" presId="urn:microsoft.com/office/officeart/2018/2/layout/IconVerticalSolidList"/>
    <dgm:cxn modelId="{B6BF38E3-2C6E-4726-891E-7B911ED9A604}" type="presParOf" srcId="{45929E54-2551-4F6E-8996-2B929AAD020D}" destId="{237F06C2-D028-40DE-AEEA-EC561FCD7579}" srcOrd="1" destOrd="0" presId="urn:microsoft.com/office/officeart/2018/2/layout/IconVerticalSolidList"/>
    <dgm:cxn modelId="{5FBCE16C-9B93-47DC-BDBA-B6CD0CF90713}" type="presParOf" srcId="{45929E54-2551-4F6E-8996-2B929AAD020D}" destId="{A9555D38-8EBC-433C-8E46-CB7638B22FDD}" srcOrd="2" destOrd="0" presId="urn:microsoft.com/office/officeart/2018/2/layout/IconVerticalSolidList"/>
    <dgm:cxn modelId="{54952AEE-268B-474D-9597-F2678A94021A}" type="presParOf" srcId="{45929E54-2551-4F6E-8996-2B929AAD020D}" destId="{C9F19930-9378-4160-86B4-F646E4EB6473}"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E3A3C-1221-4570-8925-9E9D920D7178}">
      <dsp:nvSpPr>
        <dsp:cNvPr id="0" name=""/>
        <dsp:cNvSpPr/>
      </dsp:nvSpPr>
      <dsp:spPr>
        <a:xfrm>
          <a:off x="0" y="2297430"/>
          <a:ext cx="4773168"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AA5CE-A490-48E4-9F35-AAF258B1B1E6}">
      <dsp:nvSpPr>
        <dsp:cNvPr id="0" name=""/>
        <dsp:cNvSpPr/>
      </dsp:nvSpPr>
      <dsp:spPr>
        <a:xfrm>
          <a:off x="115110" y="1424406"/>
          <a:ext cx="1679744" cy="55138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strike="noStrike" kern="1200" dirty="0"/>
            <a:t>January 11</a:t>
          </a:r>
        </a:p>
      </dsp:txBody>
      <dsp:txXfrm>
        <a:off x="115110" y="1424406"/>
        <a:ext cx="1679744" cy="551383"/>
      </dsp:txXfrm>
    </dsp:sp>
    <dsp:sp modelId="{F51AF837-57D6-4097-A74D-0291DDC2488F}">
      <dsp:nvSpPr>
        <dsp:cNvPr id="0" name=""/>
        <dsp:cNvSpPr/>
      </dsp:nvSpPr>
      <dsp:spPr>
        <a:xfrm>
          <a:off x="115110" y="625848"/>
          <a:ext cx="1679744" cy="79855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0" strike="noStrike" kern="1200" dirty="0"/>
            <a:t>Sunday, January 11</a:t>
          </a:r>
          <a:r>
            <a:rPr lang="en-US" sz="1700" b="0" strike="noStrike" kern="1200" baseline="30000" dirty="0"/>
            <a:t>th</a:t>
          </a:r>
          <a:r>
            <a:rPr lang="en-US" sz="1700" b="0" strike="noStrike" kern="1200" dirty="0"/>
            <a:t>  </a:t>
          </a:r>
        </a:p>
      </dsp:txBody>
      <dsp:txXfrm>
        <a:off x="115110" y="625848"/>
        <a:ext cx="1679744" cy="798557"/>
      </dsp:txXfrm>
    </dsp:sp>
    <dsp:sp modelId="{EA64FFB8-2022-4ABA-9CE0-3A1E106707C1}">
      <dsp:nvSpPr>
        <dsp:cNvPr id="0" name=""/>
        <dsp:cNvSpPr/>
      </dsp:nvSpPr>
      <dsp:spPr>
        <a:xfrm>
          <a:off x="954983" y="1975789"/>
          <a:ext cx="0" cy="32164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503EE7-43E4-4DC3-B44B-2CFCBEC39D47}">
      <dsp:nvSpPr>
        <dsp:cNvPr id="0" name=""/>
        <dsp:cNvSpPr/>
      </dsp:nvSpPr>
      <dsp:spPr>
        <a:xfrm>
          <a:off x="1069511" y="2619070"/>
          <a:ext cx="1679744" cy="55138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April 12</a:t>
          </a:r>
        </a:p>
      </dsp:txBody>
      <dsp:txXfrm>
        <a:off x="1069511" y="2619070"/>
        <a:ext cx="1679744" cy="551383"/>
      </dsp:txXfrm>
    </dsp:sp>
    <dsp:sp modelId="{AC35FD17-8B26-4DCB-94E4-E6959098C1D1}">
      <dsp:nvSpPr>
        <dsp:cNvPr id="0" name=""/>
        <dsp:cNvSpPr/>
      </dsp:nvSpPr>
      <dsp:spPr>
        <a:xfrm>
          <a:off x="1069511" y="3170453"/>
          <a:ext cx="1679744" cy="798557"/>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0" kern="1200" dirty="0"/>
            <a:t>Sunday,      April 12</a:t>
          </a:r>
          <a:r>
            <a:rPr lang="en-US" sz="1700" b="0" kern="1200" baseline="30000" dirty="0"/>
            <a:t>th</a:t>
          </a:r>
          <a:r>
            <a:rPr lang="en-US" sz="1700" b="0" kern="1200" dirty="0"/>
            <a:t>  </a:t>
          </a:r>
        </a:p>
      </dsp:txBody>
      <dsp:txXfrm>
        <a:off x="1069511" y="3170453"/>
        <a:ext cx="1679744" cy="798557"/>
      </dsp:txXfrm>
    </dsp:sp>
    <dsp:sp modelId="{431AC3EE-77AE-4320-B9A8-AE9468B74DD8}">
      <dsp:nvSpPr>
        <dsp:cNvPr id="0" name=""/>
        <dsp:cNvSpPr/>
      </dsp:nvSpPr>
      <dsp:spPr>
        <a:xfrm>
          <a:off x="1909383" y="2297429"/>
          <a:ext cx="0" cy="321640"/>
        </a:xfrm>
        <a:prstGeom prst="line">
          <a:avLst/>
        </a:prstGeom>
        <a:noFill/>
        <a:ln w="6350" cap="flat" cmpd="sng" algn="ctr">
          <a:solidFill>
            <a:schemeClr val="accent5">
              <a:hueOff val="-2252848"/>
              <a:satOff val="-5806"/>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7701E3-0AA7-49FA-B5CE-0BA9F9AEFC04}">
      <dsp:nvSpPr>
        <dsp:cNvPr id="0" name=""/>
        <dsp:cNvSpPr/>
      </dsp:nvSpPr>
      <dsp:spPr>
        <a:xfrm rot="2700000">
          <a:off x="919243" y="2261690"/>
          <a:ext cx="71479" cy="71479"/>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BF292-5BB7-47AF-8DB3-5CB23C222B76}">
      <dsp:nvSpPr>
        <dsp:cNvPr id="0" name=""/>
        <dsp:cNvSpPr/>
      </dsp:nvSpPr>
      <dsp:spPr>
        <a:xfrm rot="2700000">
          <a:off x="1873644" y="2261690"/>
          <a:ext cx="71479" cy="71479"/>
        </a:xfrm>
        <a:prstGeom prst="rect">
          <a:avLst/>
        </a:prstGeom>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D6CD6-38F7-4734-A59F-80C8EEE0A97E}">
      <dsp:nvSpPr>
        <dsp:cNvPr id="0" name=""/>
        <dsp:cNvSpPr/>
      </dsp:nvSpPr>
      <dsp:spPr>
        <a:xfrm>
          <a:off x="2023911" y="1424406"/>
          <a:ext cx="1679744" cy="55138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August 2</a:t>
          </a:r>
        </a:p>
      </dsp:txBody>
      <dsp:txXfrm>
        <a:off x="2023911" y="1424406"/>
        <a:ext cx="1679744" cy="551383"/>
      </dsp:txXfrm>
    </dsp:sp>
    <dsp:sp modelId="{F13C1BFB-307E-4A2B-9ACA-B56D6B6044C6}">
      <dsp:nvSpPr>
        <dsp:cNvPr id="0" name=""/>
        <dsp:cNvSpPr/>
      </dsp:nvSpPr>
      <dsp:spPr>
        <a:xfrm>
          <a:off x="2023911" y="625848"/>
          <a:ext cx="1679744" cy="798557"/>
        </a:xfrm>
        <a:prstGeom prst="rect">
          <a:avLst/>
        </a:prstGeom>
        <a:solidFill>
          <a:schemeClr val="accent5">
            <a:tint val="40000"/>
            <a:alpha val="90000"/>
            <a:hueOff val="-4493174"/>
            <a:satOff val="-15221"/>
            <a:lumOff val="-1952"/>
            <a:alphaOff val="0"/>
          </a:schemeClr>
        </a:solidFill>
        <a:ln w="12700" cap="flat" cmpd="sng" algn="ctr">
          <a:solidFill>
            <a:schemeClr val="accent5">
              <a:tint val="40000"/>
              <a:alpha val="90000"/>
              <a:hueOff val="-4493174"/>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1" kern="1200" dirty="0"/>
            <a:t>Sunday,  August 2</a:t>
          </a:r>
          <a:r>
            <a:rPr lang="en-US" sz="1700" b="1" kern="1200" baseline="30000" dirty="0"/>
            <a:t>nd</a:t>
          </a:r>
          <a:r>
            <a:rPr lang="en-US" sz="1700" b="1" kern="1200" dirty="0"/>
            <a:t>  </a:t>
          </a:r>
        </a:p>
      </dsp:txBody>
      <dsp:txXfrm>
        <a:off x="2023911" y="625848"/>
        <a:ext cx="1679744" cy="798557"/>
      </dsp:txXfrm>
    </dsp:sp>
    <dsp:sp modelId="{2B1EEAA9-01F1-4D22-8D66-F47D16030903}">
      <dsp:nvSpPr>
        <dsp:cNvPr id="0" name=""/>
        <dsp:cNvSpPr/>
      </dsp:nvSpPr>
      <dsp:spPr>
        <a:xfrm>
          <a:off x="2863784" y="1975789"/>
          <a:ext cx="0" cy="321640"/>
        </a:xfrm>
        <a:prstGeom prst="line">
          <a:avLst/>
        </a:prstGeom>
        <a:noFill/>
        <a:ln w="6350" cap="flat" cmpd="sng" algn="ctr">
          <a:solidFill>
            <a:schemeClr val="accent5">
              <a:hueOff val="-4505695"/>
              <a:satOff val="-11613"/>
              <a:lumOff val="-7843"/>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7E03C6-B0E2-47A8-BF9A-946364E4C554}">
      <dsp:nvSpPr>
        <dsp:cNvPr id="0" name=""/>
        <dsp:cNvSpPr/>
      </dsp:nvSpPr>
      <dsp:spPr>
        <a:xfrm>
          <a:off x="2978312" y="2619070"/>
          <a:ext cx="1679744" cy="55138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October 11</a:t>
          </a:r>
        </a:p>
      </dsp:txBody>
      <dsp:txXfrm>
        <a:off x="2978312" y="2619070"/>
        <a:ext cx="1679744" cy="551383"/>
      </dsp:txXfrm>
    </dsp:sp>
    <dsp:sp modelId="{23D26445-9F4B-4D93-B8ED-D5A9FC4A9DEE}">
      <dsp:nvSpPr>
        <dsp:cNvPr id="0" name=""/>
        <dsp:cNvSpPr/>
      </dsp:nvSpPr>
      <dsp:spPr>
        <a:xfrm>
          <a:off x="2978312" y="3170453"/>
          <a:ext cx="1679744" cy="798557"/>
        </a:xfrm>
        <a:prstGeom prst="rect">
          <a:avLst/>
        </a:prstGeom>
        <a:solidFill>
          <a:schemeClr val="accent5">
            <a:tint val="40000"/>
            <a:alpha val="90000"/>
            <a:hueOff val="-6739761"/>
            <a:satOff val="-22832"/>
            <a:lumOff val="-2928"/>
            <a:alphaOff val="0"/>
          </a:schemeClr>
        </a:solidFill>
        <a:ln w="12700" cap="flat" cmpd="sng" algn="ctr">
          <a:solidFill>
            <a:schemeClr val="accent5">
              <a:tint val="40000"/>
              <a:alpha val="90000"/>
              <a:hueOff val="-6739761"/>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Sunday, October 11</a:t>
          </a:r>
          <a:r>
            <a:rPr lang="en-US" sz="1700" kern="1200" baseline="30000" dirty="0"/>
            <a:t>th</a:t>
          </a:r>
          <a:r>
            <a:rPr lang="en-US" sz="1700" kern="1200" dirty="0"/>
            <a:t> </a:t>
          </a:r>
        </a:p>
      </dsp:txBody>
      <dsp:txXfrm>
        <a:off x="2978312" y="3170453"/>
        <a:ext cx="1679744" cy="798557"/>
      </dsp:txXfrm>
    </dsp:sp>
    <dsp:sp modelId="{47D65658-19CE-49B7-8FFD-08A3CA2395C9}">
      <dsp:nvSpPr>
        <dsp:cNvPr id="0" name=""/>
        <dsp:cNvSpPr/>
      </dsp:nvSpPr>
      <dsp:spPr>
        <a:xfrm>
          <a:off x="3818184" y="2297429"/>
          <a:ext cx="0" cy="321640"/>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CE5B61-C23E-438C-BA3E-DC6F5EB67021}">
      <dsp:nvSpPr>
        <dsp:cNvPr id="0" name=""/>
        <dsp:cNvSpPr/>
      </dsp:nvSpPr>
      <dsp:spPr>
        <a:xfrm rot="2700000">
          <a:off x="2828044" y="2261690"/>
          <a:ext cx="71479" cy="71479"/>
        </a:xfrm>
        <a:prstGeom prst="rect">
          <a:avLst/>
        </a:prstGeom>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BA9BE-10F4-48AE-A93C-908B666E973C}">
      <dsp:nvSpPr>
        <dsp:cNvPr id="0" name=""/>
        <dsp:cNvSpPr/>
      </dsp:nvSpPr>
      <dsp:spPr>
        <a:xfrm rot="2700000">
          <a:off x="3782445" y="2261690"/>
          <a:ext cx="71479" cy="71479"/>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A5F12-6C39-4207-A02A-5D5FB3369681}">
      <dsp:nvSpPr>
        <dsp:cNvPr id="0" name=""/>
        <dsp:cNvSpPr/>
      </dsp:nvSpPr>
      <dsp:spPr>
        <a:xfrm>
          <a:off x="0" y="654"/>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347C4-701F-4CC9-91A3-C03AFD11F215}">
      <dsp:nvSpPr>
        <dsp:cNvPr id="0" name=""/>
        <dsp:cNvSpPr/>
      </dsp:nvSpPr>
      <dsp:spPr>
        <a:xfrm>
          <a:off x="463146" y="345143"/>
          <a:ext cx="842083" cy="842083"/>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4B501-7B20-40FE-BE0A-37F3DC3438EC}">
      <dsp:nvSpPr>
        <dsp:cNvPr id="0" name=""/>
        <dsp:cNvSpPr/>
      </dsp:nvSpPr>
      <dsp:spPr>
        <a:xfrm>
          <a:off x="1768375" y="654"/>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OFFERING BOXES</a:t>
          </a:r>
          <a:r>
            <a:rPr lang="en-US" sz="1900" kern="1200" dirty="0">
              <a:latin typeface="Century Gothic" panose="020B0502020202020204" pitchFamily="34" charset="0"/>
            </a:rPr>
            <a:t>: We do not take an offering during the service, however there are offering boxes at the back of the sanctuary on either side of the doors.</a:t>
          </a:r>
        </a:p>
      </dsp:txBody>
      <dsp:txXfrm>
        <a:off x="1768375" y="654"/>
        <a:ext cx="5447672" cy="1531061"/>
      </dsp:txXfrm>
    </dsp:sp>
    <dsp:sp modelId="{544AAED3-881A-4784-800D-B5BE47856190}">
      <dsp:nvSpPr>
        <dsp:cNvPr id="0" name=""/>
        <dsp:cNvSpPr/>
      </dsp:nvSpPr>
      <dsp:spPr>
        <a:xfrm>
          <a:off x="0" y="1914480"/>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3C57E-4C74-401A-BAFF-3B48BA9DB6A8}">
      <dsp:nvSpPr>
        <dsp:cNvPr id="0" name=""/>
        <dsp:cNvSpPr/>
      </dsp:nvSpPr>
      <dsp:spPr>
        <a:xfrm>
          <a:off x="463146" y="2258969"/>
          <a:ext cx="842083" cy="842083"/>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855F4-D3CC-48B0-8C58-66578F686850}">
      <dsp:nvSpPr>
        <dsp:cNvPr id="0" name=""/>
        <dsp:cNvSpPr/>
      </dsp:nvSpPr>
      <dsp:spPr>
        <a:xfrm>
          <a:off x="1768375" y="1914480"/>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FUSSY/NOISY KIDS AREA</a:t>
          </a:r>
          <a:r>
            <a:rPr lang="en-US" sz="1900" kern="1200" dirty="0">
              <a:latin typeface="Century Gothic" panose="020B0502020202020204" pitchFamily="34" charset="0"/>
            </a:rPr>
            <a:t>: located downstairs in the Fellowship Hall near the TV with the service playing.</a:t>
          </a:r>
        </a:p>
      </dsp:txBody>
      <dsp:txXfrm>
        <a:off x="1768375" y="1914480"/>
        <a:ext cx="5447672" cy="1531061"/>
      </dsp:txXfrm>
    </dsp:sp>
    <dsp:sp modelId="{C3E8EF46-48C4-4915-97F2-AEC81AD45A57}">
      <dsp:nvSpPr>
        <dsp:cNvPr id="0" name=""/>
        <dsp:cNvSpPr/>
      </dsp:nvSpPr>
      <dsp:spPr>
        <a:xfrm>
          <a:off x="0" y="3828307"/>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F06C2-D028-40DE-AEEA-EC561FCD7579}">
      <dsp:nvSpPr>
        <dsp:cNvPr id="0" name=""/>
        <dsp:cNvSpPr/>
      </dsp:nvSpPr>
      <dsp:spPr>
        <a:xfrm>
          <a:off x="463146" y="4172796"/>
          <a:ext cx="842083" cy="842083"/>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F19930-9378-4160-86B4-F646E4EB6473}">
      <dsp:nvSpPr>
        <dsp:cNvPr id="0" name=""/>
        <dsp:cNvSpPr/>
      </dsp:nvSpPr>
      <dsp:spPr>
        <a:xfrm>
          <a:off x="1768375" y="3828307"/>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NURSING MOM’S ROOM</a:t>
          </a:r>
          <a:r>
            <a:rPr lang="en-US" sz="1900" kern="1200" dirty="0">
              <a:latin typeface="Century Gothic" panose="020B0502020202020204" pitchFamily="34" charset="0"/>
            </a:rPr>
            <a:t>: room downstairs right past the restrooms. Has service playing on a TV.</a:t>
          </a:r>
        </a:p>
      </dsp:txBody>
      <dsp:txXfrm>
        <a:off x="1768375" y="3828307"/>
        <a:ext cx="5447672" cy="1531061"/>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DF279-348E-44E9-9460-C42F3CBA3766}" type="datetimeFigureOut">
              <a:rPr lang="en-US" smtClean="0"/>
              <a:t>5/7/26</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E900A-E9BA-481F-83F1-A1EC60B0001B}" type="slidenum">
              <a:rPr lang="en-US" smtClean="0"/>
              <a:t>‹#›</a:t>
            </a:fld>
            <a:endParaRPr lang="en-US"/>
          </a:p>
        </p:txBody>
      </p:sp>
    </p:spTree>
    <p:extLst>
      <p:ext uri="{BB962C8B-B14F-4D97-AF65-F5344CB8AC3E}">
        <p14:creationId xmlns:p14="http://schemas.microsoft.com/office/powerpoint/2010/main" val="2865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4</a:t>
            </a:fld>
            <a:endParaRPr lang="en-US"/>
          </a:p>
        </p:txBody>
      </p:sp>
    </p:spTree>
    <p:extLst>
      <p:ext uri="{BB962C8B-B14F-4D97-AF65-F5344CB8AC3E}">
        <p14:creationId xmlns:p14="http://schemas.microsoft.com/office/powerpoint/2010/main" val="113662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8</a:t>
            </a:fld>
            <a:endParaRPr lang="en-US"/>
          </a:p>
        </p:txBody>
      </p:sp>
    </p:spTree>
    <p:extLst>
      <p:ext uri="{BB962C8B-B14F-4D97-AF65-F5344CB8AC3E}">
        <p14:creationId xmlns:p14="http://schemas.microsoft.com/office/powerpoint/2010/main" val="301512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9</a:t>
            </a:fld>
            <a:endParaRPr lang="en-US"/>
          </a:p>
        </p:txBody>
      </p:sp>
    </p:spTree>
    <p:extLst>
      <p:ext uri="{BB962C8B-B14F-4D97-AF65-F5344CB8AC3E}">
        <p14:creationId xmlns:p14="http://schemas.microsoft.com/office/powerpoint/2010/main" val="21872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585450" y="1565425"/>
            <a:ext cx="4683750" cy="1483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0" name="Google Shape;120;p6:notes"/>
          <p:cNvSpPr>
            <a:spLocks noGrp="1" noRot="1" noChangeAspect="1"/>
          </p:cNvSpPr>
          <p:nvPr>
            <p:ph type="sldImg" idx="2"/>
          </p:nvPr>
        </p:nvSpPr>
        <p:spPr>
          <a:xfrm>
            <a:off x="1939925" y="247650"/>
            <a:ext cx="1976438" cy="1235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585450" y="1565425"/>
            <a:ext cx="4683750" cy="1483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939925" y="247650"/>
            <a:ext cx="1976438" cy="1235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13</a:t>
            </a:fld>
            <a:endParaRPr lang="en-US"/>
          </a:p>
        </p:txBody>
      </p:sp>
    </p:spTree>
    <p:extLst>
      <p:ext uri="{BB962C8B-B14F-4D97-AF65-F5344CB8AC3E}">
        <p14:creationId xmlns:p14="http://schemas.microsoft.com/office/powerpoint/2010/main" val="361882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E900A-E9BA-481F-83F1-A1EC60B0001B}" type="slidenum">
              <a:rPr lang="en-US" smtClean="0"/>
              <a:t>14</a:t>
            </a:fld>
            <a:endParaRPr lang="en-US"/>
          </a:p>
        </p:txBody>
      </p:sp>
    </p:spTree>
    <p:extLst>
      <p:ext uri="{BB962C8B-B14F-4D97-AF65-F5344CB8AC3E}">
        <p14:creationId xmlns:p14="http://schemas.microsoft.com/office/powerpoint/2010/main" val="87521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65099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30439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367440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327693" y="2081179"/>
            <a:ext cx="8491991" cy="43268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124" b="0" i="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
          <p:cNvSpPr txBox="1">
            <a:spLocks noGrp="1"/>
          </p:cNvSpPr>
          <p:nvPr>
            <p:ph type="body" idx="1"/>
          </p:nvPr>
        </p:nvSpPr>
        <p:spPr>
          <a:xfrm>
            <a:off x="457200" y="1314450"/>
            <a:ext cx="8229600" cy="290849"/>
          </a:xfrm>
          <a:prstGeom prst="rect">
            <a:avLst/>
          </a:prstGeom>
          <a:noFill/>
          <a:ln>
            <a:noFill/>
          </a:ln>
        </p:spPr>
        <p:txBody>
          <a:bodyPr spcFirstLastPara="1" wrap="square" lIns="0" tIns="0" rIns="0" bIns="0" anchor="t" anchorCtr="0">
            <a:spAutoFit/>
          </a:bodyPr>
          <a:lstStyle>
            <a:lvl1pPr marL="714055" lvl="0" indent="-357027" algn="l">
              <a:spcBef>
                <a:spcPts val="0"/>
              </a:spcBef>
              <a:spcAft>
                <a:spcPts val="0"/>
              </a:spcAft>
              <a:buSzPts val="1400"/>
              <a:buNone/>
              <a:defRPr/>
            </a:lvl1pPr>
            <a:lvl2pPr marL="1428110" lvl="1" indent="-357027" algn="l">
              <a:spcBef>
                <a:spcPts val="0"/>
              </a:spcBef>
              <a:spcAft>
                <a:spcPts val="0"/>
              </a:spcAft>
              <a:buSzPts val="1400"/>
              <a:buNone/>
              <a:defRPr/>
            </a:lvl2pPr>
            <a:lvl3pPr marL="2142165" lvl="2" indent="-357027" algn="l">
              <a:spcBef>
                <a:spcPts val="0"/>
              </a:spcBef>
              <a:spcAft>
                <a:spcPts val="0"/>
              </a:spcAft>
              <a:buSzPts val="1400"/>
              <a:buNone/>
              <a:defRPr/>
            </a:lvl3pPr>
            <a:lvl4pPr marL="2856220" lvl="3" indent="-357027" algn="l">
              <a:spcBef>
                <a:spcPts val="0"/>
              </a:spcBef>
              <a:spcAft>
                <a:spcPts val="0"/>
              </a:spcAft>
              <a:buSzPts val="1400"/>
              <a:buNone/>
              <a:defRPr/>
            </a:lvl4pPr>
            <a:lvl5pPr marL="3570275" lvl="4" indent="-357027" algn="l">
              <a:spcBef>
                <a:spcPts val="0"/>
              </a:spcBef>
              <a:spcAft>
                <a:spcPts val="0"/>
              </a:spcAft>
              <a:buSzPts val="1400"/>
              <a:buNone/>
              <a:defRPr/>
            </a:lvl5pPr>
            <a:lvl6pPr marL="4284330" lvl="5" indent="-357027" algn="l">
              <a:spcBef>
                <a:spcPts val="0"/>
              </a:spcBef>
              <a:spcAft>
                <a:spcPts val="0"/>
              </a:spcAft>
              <a:buSzPts val="1400"/>
              <a:buNone/>
              <a:defRPr/>
            </a:lvl6pPr>
            <a:lvl7pPr marL="4998385" lvl="6" indent="-357027" algn="l">
              <a:spcBef>
                <a:spcPts val="0"/>
              </a:spcBef>
              <a:spcAft>
                <a:spcPts val="0"/>
              </a:spcAft>
              <a:buSzPts val="1400"/>
              <a:buNone/>
              <a:defRPr/>
            </a:lvl7pPr>
            <a:lvl8pPr marL="5712440" lvl="7" indent="-357027" algn="l">
              <a:spcBef>
                <a:spcPts val="0"/>
              </a:spcBef>
              <a:spcAft>
                <a:spcPts val="0"/>
              </a:spcAft>
              <a:buSzPts val="1400"/>
              <a:buNone/>
              <a:defRPr/>
            </a:lvl8pPr>
            <a:lvl9pPr marL="6426495" lvl="8" indent="-357027"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3108960" y="5314949"/>
            <a:ext cx="2926080" cy="1384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dt" idx="10"/>
          </p:nvPr>
        </p:nvSpPr>
        <p:spPr>
          <a:xfrm>
            <a:off x="457201" y="5314949"/>
            <a:ext cx="2103120" cy="1384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sldNum" idx="12"/>
          </p:nvPr>
        </p:nvSpPr>
        <p:spPr>
          <a:xfrm>
            <a:off x="6583681" y="5314950"/>
            <a:ext cx="2103120" cy="1384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995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68582"/>
            <a:ext cx="6477805" cy="2117859"/>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942671"/>
            <a:ext cx="6477804" cy="814684"/>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5/7/26</a:t>
            </a:fld>
            <a:endParaRPr lang="en-US"/>
          </a:p>
        </p:txBody>
      </p:sp>
      <p:sp>
        <p:nvSpPr>
          <p:cNvPr id="5" name="Footer Placeholder 4"/>
          <p:cNvSpPr>
            <a:spLocks noGrp="1"/>
          </p:cNvSpPr>
          <p:nvPr>
            <p:ph type="ftr" sz="quarter" idx="11"/>
          </p:nvPr>
        </p:nvSpPr>
        <p:spPr>
          <a:xfrm>
            <a:off x="1812376" y="274423"/>
            <a:ext cx="3730436" cy="257668"/>
          </a:xfrm>
        </p:spPr>
        <p:txBody>
          <a:bodyPr/>
          <a:lstStyle/>
          <a:p>
            <a:endParaRPr lang="en-US"/>
          </a:p>
        </p:txBody>
      </p:sp>
      <p:sp>
        <p:nvSpPr>
          <p:cNvPr id="6" name="Slide Number Placeholder 5"/>
          <p:cNvSpPr>
            <a:spLocks noGrp="1"/>
          </p:cNvSpPr>
          <p:nvPr>
            <p:ph type="sldNum" sz="quarter" idx="12"/>
          </p:nvPr>
        </p:nvSpPr>
        <p:spPr>
          <a:xfrm>
            <a:off x="1078249" y="665811"/>
            <a:ext cx="608264" cy="419648"/>
          </a:xfrm>
        </p:spPr>
        <p:txBody>
          <a:bodyPr/>
          <a:lstStyle/>
          <a:p>
            <a:fld id="{569F021A-CD27-43D2-96E1-FFF1FB60E803}" type="slidenum">
              <a:rPr lang="en-US" smtClean="0"/>
              <a:t>‹#›</a:t>
            </a:fld>
            <a:endParaRPr lang="en-US"/>
          </a:p>
        </p:txBody>
      </p:sp>
      <p:cxnSp>
        <p:nvCxnSpPr>
          <p:cNvPr id="15" name="Straight Connector 14"/>
          <p:cNvCxnSpPr/>
          <p:nvPr/>
        </p:nvCxnSpPr>
        <p:spPr>
          <a:xfrm>
            <a:off x="1813335" y="294045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2547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cxnSp>
        <p:nvCxnSpPr>
          <p:cNvPr id="33" name="Straight Connector 32"/>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6530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463442"/>
            <a:ext cx="6482366" cy="1573292"/>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3171829"/>
            <a:ext cx="6472835" cy="844108"/>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12BC9-A5B1-4635-811E-A3FAE5719ECA}"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cxnSp>
        <p:nvCxnSpPr>
          <p:cNvPr id="15" name="Straight Connector 14"/>
          <p:cNvCxnSpPr/>
          <p:nvPr/>
        </p:nvCxnSpPr>
        <p:spPr>
          <a:xfrm>
            <a:off x="1090679" y="3170821"/>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7442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70741"/>
            <a:ext cx="7204226" cy="88275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675732"/>
            <a:ext cx="3483864" cy="2873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681119"/>
            <a:ext cx="3483864" cy="2867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412BC9-A5B1-4635-811E-A3FAE5719ECA}" type="datetimeFigureOut">
              <a:rPr lang="en-US" smtClean="0"/>
              <a:t>5/7/26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cxnSp>
        <p:nvCxnSpPr>
          <p:cNvPr id="35" name="Straight Connector 34"/>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921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70136"/>
            <a:ext cx="7205746" cy="8802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682958"/>
            <a:ext cx="3483864" cy="668286"/>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353558"/>
            <a:ext cx="3483864" cy="220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685836"/>
            <a:ext cx="3483864" cy="668531"/>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351243"/>
            <a:ext cx="3483864" cy="2197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412BC9-A5B1-4635-811E-A3FAE5719ECA}" type="datetimeFigureOut">
              <a:rPr lang="en-US" smtClean="0"/>
              <a:t>5/7/26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021A-CD27-43D2-96E1-FFF1FB60E803}" type="slidenum">
              <a:rPr lang="en-US" smtClean="0"/>
              <a:t>‹#›</a:t>
            </a:fld>
            <a:endParaRPr lang="en-US"/>
          </a:p>
        </p:txBody>
      </p:sp>
      <p:cxnSp>
        <p:nvCxnSpPr>
          <p:cNvPr id="29" name="Straight Connector 28"/>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987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412BC9-A5B1-4635-811E-A3FAE5719ECA}" type="datetimeFigureOut">
              <a:rPr lang="en-US" smtClean="0"/>
              <a:t>5/7/26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021A-CD27-43D2-96E1-FFF1FB60E803}" type="slidenum">
              <a:rPr lang="en-US" smtClean="0"/>
              <a:t>‹#›</a:t>
            </a:fld>
            <a:endParaRPr lang="en-US"/>
          </a:p>
        </p:txBody>
      </p:sp>
      <p:cxnSp>
        <p:nvCxnSpPr>
          <p:cNvPr id="25" name="Straight Connector 24"/>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3134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12BC9-A5B1-4635-811E-A3FAE5719ECA}" type="datetimeFigureOut">
              <a:rPr lang="en-US" smtClean="0"/>
              <a:t>5/7/26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73328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97785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665811"/>
            <a:ext cx="2454824" cy="187259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665812"/>
            <a:ext cx="4509353" cy="388235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3" y="2671243"/>
            <a:ext cx="2456260" cy="1873484"/>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412BC9-A5B1-4635-811E-A3FAE5719ECA}" type="datetimeFigureOut">
              <a:rPr lang="en-US" smtClean="0"/>
              <a:t>5/7/26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cxnSp>
        <p:nvCxnSpPr>
          <p:cNvPr id="17" name="Straight Connector 16"/>
          <p:cNvCxnSpPr/>
          <p:nvPr/>
        </p:nvCxnSpPr>
        <p:spPr>
          <a:xfrm>
            <a:off x="1086210" y="2671243"/>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5982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01808"/>
            <a:ext cx="3055900" cy="4290918"/>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941261"/>
            <a:ext cx="4149246" cy="1525487"/>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935452"/>
            <a:ext cx="2093378" cy="3221939"/>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621660"/>
            <a:ext cx="4143303" cy="1669785"/>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558214"/>
            <a:ext cx="4145513" cy="266769"/>
          </a:xfrm>
        </p:spPr>
        <p:txBody>
          <a:bodyPr/>
          <a:lstStyle>
            <a:lvl1pPr algn="l">
              <a:defRPr/>
            </a:lvl1pPr>
          </a:lstStyle>
          <a:p>
            <a:fld id="{41412BC9-A5B1-4635-811E-A3FAE5719ECA}" type="datetimeFigureOut">
              <a:rPr lang="en-US" smtClean="0"/>
              <a:t>5/7/26</a:t>
            </a:fld>
            <a:endParaRPr lang="en-US"/>
          </a:p>
        </p:txBody>
      </p:sp>
      <p:sp>
        <p:nvSpPr>
          <p:cNvPr id="6" name="Footer Placeholder 5"/>
          <p:cNvSpPr>
            <a:spLocks noGrp="1"/>
          </p:cNvSpPr>
          <p:nvPr>
            <p:ph type="ftr" sz="quarter" idx="11"/>
          </p:nvPr>
        </p:nvSpPr>
        <p:spPr>
          <a:xfrm>
            <a:off x="1085537" y="265534"/>
            <a:ext cx="4155753" cy="267443"/>
          </a:xfrm>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cxnSp>
        <p:nvCxnSpPr>
          <p:cNvPr id="31" name="Straight Connector 30"/>
          <p:cNvCxnSpPr/>
          <p:nvPr/>
        </p:nvCxnSpPr>
        <p:spPr>
          <a:xfrm>
            <a:off x="1085537" y="2619671"/>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1453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cxnSp>
        <p:nvCxnSpPr>
          <p:cNvPr id="26" name="Straight Connector 25"/>
          <p:cNvCxnSpPr/>
          <p:nvPr/>
        </p:nvCxnSpPr>
        <p:spPr>
          <a:xfrm>
            <a:off x="1090422" y="1539240"/>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10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665811"/>
            <a:ext cx="1211807" cy="388324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665811"/>
            <a:ext cx="5871623" cy="3883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cxnSp>
        <p:nvCxnSpPr>
          <p:cNvPr id="15" name="Straight Connector 14"/>
          <p:cNvCxnSpPr/>
          <p:nvPr/>
        </p:nvCxnSpPr>
        <p:spPr>
          <a:xfrm>
            <a:off x="7079333" y="665811"/>
            <a:ext cx="0" cy="3883241"/>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877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12BC9-A5B1-4635-811E-A3FAE5719ECA}" type="datetimeFigureOut">
              <a:rPr lang="en-US" smtClean="0"/>
              <a:t>5/7/26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27606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412BC9-A5B1-4635-811E-A3FAE5719ECA}" type="datetimeFigureOut">
              <a:rPr lang="en-US" smtClean="0"/>
              <a:t>5/7/26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423974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412BC9-A5B1-4635-811E-A3FAE5719ECA}" type="datetimeFigureOut">
              <a:rPr lang="en-US" smtClean="0"/>
              <a:t>5/7/26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81527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412BC9-A5B1-4635-811E-A3FAE5719ECA}" type="datetimeFigureOut">
              <a:rPr lang="en-US" smtClean="0"/>
              <a:t>5/7/26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77721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12BC9-A5B1-4635-811E-A3FAE5719ECA}" type="datetimeFigureOut">
              <a:rPr lang="en-US" smtClean="0"/>
              <a:t>5/7/26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41913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412BC9-A5B1-4635-811E-A3FAE5719ECA}" type="datetimeFigureOut">
              <a:rPr lang="en-US" smtClean="0"/>
              <a:t>5/7/26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20035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412BC9-A5B1-4635-811E-A3FAE5719ECA}" type="datetimeFigureOut">
              <a:rPr lang="en-US" smtClean="0"/>
              <a:t>5/7/26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73369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1412BC9-A5B1-4635-811E-A3FAE5719ECA}" type="datetimeFigureOut">
              <a:rPr lang="en-US" smtClean="0"/>
              <a:pPr/>
              <a:t>5/7/26</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69F021A-CD27-43D2-96E1-FFF1FB60E803}" type="slidenum">
              <a:rPr lang="en-US" smtClean="0"/>
              <a:pPr/>
              <a:t>‹#›</a:t>
            </a:fld>
            <a:endParaRPr lang="en-US" dirty="0"/>
          </a:p>
        </p:txBody>
      </p:sp>
    </p:spTree>
    <p:extLst>
      <p:ext uri="{BB962C8B-B14F-4D97-AF65-F5344CB8AC3E}">
        <p14:creationId xmlns:p14="http://schemas.microsoft.com/office/powerpoint/2010/main" val="3993493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4048" r:id="rId12"/>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682897"/>
            <a:ext cx="9144000" cy="3421618"/>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5105400"/>
            <a:ext cx="9144000" cy="619125"/>
          </a:xfrm>
          <a:prstGeom prst="rect">
            <a:avLst/>
          </a:prstGeom>
        </p:spPr>
      </p:pic>
      <p:sp>
        <p:nvSpPr>
          <p:cNvPr id="2" name="Title Placeholder 1"/>
          <p:cNvSpPr>
            <a:spLocks noGrp="1"/>
          </p:cNvSpPr>
          <p:nvPr>
            <p:ph type="title"/>
          </p:nvPr>
        </p:nvSpPr>
        <p:spPr>
          <a:xfrm>
            <a:off x="1088685" y="670433"/>
            <a:ext cx="7202456" cy="8743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679777"/>
            <a:ext cx="7202456" cy="28755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75308"/>
            <a:ext cx="2625536" cy="257668"/>
          </a:xfrm>
          <a:prstGeom prst="rect">
            <a:avLst/>
          </a:prstGeom>
        </p:spPr>
        <p:txBody>
          <a:bodyPr vert="horz" lIns="91440" tIns="45720" rIns="91440" bIns="45720" rtlCol="0" anchor="ctr"/>
          <a:lstStyle>
            <a:lvl1pPr algn="r">
              <a:defRPr sz="750">
                <a:solidFill>
                  <a:schemeClr val="tx1">
                    <a:tint val="75000"/>
                  </a:schemeClr>
                </a:solidFill>
              </a:defRPr>
            </a:lvl1pPr>
          </a:lstStyle>
          <a:p>
            <a:fld id="{41412BC9-A5B1-4635-811E-A3FAE5719ECA}" type="datetimeFigureOut">
              <a:rPr lang="en-US" smtClean="0"/>
              <a:pPr/>
              <a:t>5/7/26</a:t>
            </a:fld>
            <a:endParaRPr lang="en-US" dirty="0"/>
          </a:p>
        </p:txBody>
      </p:sp>
      <p:sp>
        <p:nvSpPr>
          <p:cNvPr id="5" name="Footer Placeholder 4"/>
          <p:cNvSpPr>
            <a:spLocks noGrp="1"/>
          </p:cNvSpPr>
          <p:nvPr>
            <p:ph type="ftr" sz="quarter" idx="3"/>
          </p:nvPr>
        </p:nvSpPr>
        <p:spPr>
          <a:xfrm>
            <a:off x="1088684" y="274423"/>
            <a:ext cx="4454127" cy="25766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665811"/>
            <a:ext cx="608264" cy="419648"/>
          </a:xfrm>
          <a:prstGeom prst="rect">
            <a:avLst/>
          </a:prstGeom>
        </p:spPr>
        <p:txBody>
          <a:bodyPr vert="horz" lIns="91440" tIns="45720" rIns="91440" bIns="45720" rtlCol="0" anchor="t"/>
          <a:lstStyle>
            <a:lvl1pPr algn="r">
              <a:defRPr sz="2100">
                <a:solidFill>
                  <a:schemeClr val="accent1"/>
                </a:solidFill>
              </a:defRPr>
            </a:lvl1pPr>
          </a:lstStyle>
          <a:p>
            <a:fld id="{569F021A-CD27-43D2-96E1-FFF1FB60E803}" type="slidenum">
              <a:rPr lang="en-US" smtClean="0"/>
              <a:pPr/>
              <a:t>‹#›</a:t>
            </a:fld>
            <a:endParaRPr lang="en-US" dirty="0"/>
          </a:p>
        </p:txBody>
      </p:sp>
      <p:cxnSp>
        <p:nvCxnSpPr>
          <p:cNvPr id="10" name="Straight Connector 9"/>
          <p:cNvCxnSpPr/>
          <p:nvPr/>
        </p:nvCxnSpPr>
        <p:spPr>
          <a:xfrm>
            <a:off x="0" y="5107011"/>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28532"/>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erfectpotluck.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9AD50-2ED8-5DC5-FFF4-D4AE76005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BDF5B-1EBF-C8C3-DF42-E376FE4D148D}"/>
              </a:ext>
            </a:extLst>
          </p:cNvPr>
          <p:cNvSpPr>
            <a:spLocks noGrp="1"/>
          </p:cNvSpPr>
          <p:nvPr>
            <p:ph type="title"/>
          </p:nvPr>
        </p:nvSpPr>
        <p:spPr>
          <a:xfrm>
            <a:off x="1088685" y="543276"/>
            <a:ext cx="7202456" cy="490793"/>
          </a:xfrm>
        </p:spPr>
        <p:txBody>
          <a:bodyPr>
            <a:noAutofit/>
          </a:bodyPr>
          <a:lstStyle/>
          <a:p>
            <a:pPr algn="ctr"/>
            <a:r>
              <a:rPr lang="en-US" sz="2800" dirty="0"/>
              <a:t>Partnership</a:t>
            </a:r>
            <a:r>
              <a:rPr lang="en-US" sz="2400" dirty="0"/>
              <a:t> </a:t>
            </a:r>
            <a:r>
              <a:rPr lang="en-US" sz="2800" dirty="0"/>
              <a:t>class</a:t>
            </a:r>
            <a:r>
              <a:rPr lang="en-US" sz="2400" dirty="0"/>
              <a:t> </a:t>
            </a:r>
            <a:br>
              <a:rPr lang="en-US" sz="2400" dirty="0"/>
            </a:br>
            <a:r>
              <a:rPr lang="en-US" sz="2800" dirty="0"/>
              <a:t>opportunity</a:t>
            </a:r>
            <a:endParaRPr lang="en-US" sz="2400" dirty="0"/>
          </a:p>
        </p:txBody>
      </p:sp>
      <p:sp>
        <p:nvSpPr>
          <p:cNvPr id="3" name="Content Placeholder 2">
            <a:extLst>
              <a:ext uri="{FF2B5EF4-FFF2-40B4-BE49-F238E27FC236}">
                <a16:creationId xmlns:a16="http://schemas.microsoft.com/office/drawing/2014/main" id="{C65E1C98-1209-27CD-157B-DFF817F32745}"/>
              </a:ext>
            </a:extLst>
          </p:cNvPr>
          <p:cNvSpPr>
            <a:spLocks noGrp="1"/>
          </p:cNvSpPr>
          <p:nvPr>
            <p:ph idx="1"/>
          </p:nvPr>
        </p:nvSpPr>
        <p:spPr>
          <a:xfrm>
            <a:off x="1088685" y="2133487"/>
            <a:ext cx="7202456" cy="2875511"/>
          </a:xfrm>
        </p:spPr>
        <p:txBody>
          <a:bodyPr>
            <a:noAutofit/>
          </a:bodyPr>
          <a:lstStyle/>
          <a:p>
            <a:r>
              <a:rPr lang="en-US" sz="1800" b="1" dirty="0"/>
              <a:t>WHAT</a:t>
            </a:r>
            <a:r>
              <a:rPr lang="en-US" sz="1800" dirty="0"/>
              <a:t>: For those Interested in becoming a partner with Bend City or those simply interested in sharpening your knowledge on about Foundations of Faith.</a:t>
            </a:r>
          </a:p>
          <a:p>
            <a:r>
              <a:rPr lang="en-US" sz="1800" b="1" dirty="0"/>
              <a:t>WHEN</a:t>
            </a:r>
            <a:r>
              <a:rPr lang="en-US" sz="1800" dirty="0"/>
              <a:t>: Saturday, May 30</a:t>
            </a:r>
            <a:r>
              <a:rPr lang="en-US" sz="1800" baseline="30000" dirty="0"/>
              <a:t>th</a:t>
            </a:r>
            <a:r>
              <a:rPr lang="en-US" sz="1800" dirty="0"/>
              <a:t> 9:30am-noon</a:t>
            </a:r>
          </a:p>
          <a:p>
            <a:r>
              <a:rPr lang="en-US" sz="1800" b="1" dirty="0"/>
              <a:t>WHERE</a:t>
            </a:r>
            <a:r>
              <a:rPr lang="en-US" sz="1800" dirty="0"/>
              <a:t>: Downstairs in various classrooms</a:t>
            </a:r>
          </a:p>
          <a:p>
            <a:endParaRPr lang="en-US" sz="1800" dirty="0"/>
          </a:p>
          <a:p>
            <a:pPr marL="0" indent="0" algn="ctr">
              <a:buNone/>
            </a:pPr>
            <a:r>
              <a:rPr lang="en-US" sz="1800" b="1" i="1" dirty="0"/>
              <a:t>Sign-up Sheet on the Back Table</a:t>
            </a:r>
          </a:p>
          <a:p>
            <a:endParaRPr lang="en-US" sz="1800" dirty="0"/>
          </a:p>
          <a:p>
            <a:endParaRPr lang="en-US" sz="2200" dirty="0"/>
          </a:p>
          <a:p>
            <a:endParaRPr lang="en-US" sz="2200" dirty="0"/>
          </a:p>
        </p:txBody>
      </p:sp>
    </p:spTree>
    <p:extLst>
      <p:ext uri="{BB962C8B-B14F-4D97-AF65-F5344CB8AC3E}">
        <p14:creationId xmlns:p14="http://schemas.microsoft.com/office/powerpoint/2010/main" val="165233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s painted with different colors raised up">
            <a:extLst>
              <a:ext uri="{FF2B5EF4-FFF2-40B4-BE49-F238E27FC236}">
                <a16:creationId xmlns:a16="http://schemas.microsoft.com/office/drawing/2014/main" id="{EE592FF9-E136-5E57-139C-C51E0E9B5A2E}"/>
              </a:ext>
            </a:extLst>
          </p:cNvPr>
          <p:cNvPicPr>
            <a:picLocks noChangeAspect="1"/>
          </p:cNvPicPr>
          <p:nvPr/>
        </p:nvPicPr>
        <p:blipFill>
          <a:blip r:embed="rId2"/>
          <a:srcRect r="2798" b="-2"/>
          <a:stretch>
            <a:fillRect/>
          </a:stretch>
        </p:blipFill>
        <p:spPr>
          <a:xfrm>
            <a:off x="20" y="10"/>
            <a:ext cx="9143980" cy="5714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33451"/>
            <a:ext cx="9144000" cy="61379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5763A-20DF-D348-233E-B59541F599DE}"/>
              </a:ext>
            </a:extLst>
          </p:cNvPr>
          <p:cNvSpPr>
            <a:spLocks noGrp="1"/>
          </p:cNvSpPr>
          <p:nvPr>
            <p:ph type="title"/>
          </p:nvPr>
        </p:nvSpPr>
        <p:spPr>
          <a:xfrm>
            <a:off x="392906" y="4431033"/>
            <a:ext cx="8408194" cy="620697"/>
          </a:xfrm>
        </p:spPr>
        <p:txBody>
          <a:bodyPr vert="horz" lIns="91440" tIns="45720" rIns="91440" bIns="45720" rtlCol="0" anchor="ctr">
            <a:normAutofit/>
          </a:bodyPr>
          <a:lstStyle/>
          <a:p>
            <a:pPr algn="ctr" defTabSz="914400"/>
            <a:r>
              <a:rPr lang="en-US" sz="2800" dirty="0">
                <a:solidFill>
                  <a:schemeClr val="tx1">
                    <a:lumMod val="85000"/>
                    <a:lumOff val="15000"/>
                  </a:schemeClr>
                </a:solidFill>
              </a:rPr>
              <a:t>IGNITE and TORCH City Wide Youth Group</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3683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112376"/>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55A874D-3DE2-7941-93F7-F6DB9A4E93D0}"/>
              </a:ext>
            </a:extLst>
          </p:cNvPr>
          <p:cNvSpPr txBox="1"/>
          <p:nvPr/>
        </p:nvSpPr>
        <p:spPr>
          <a:xfrm>
            <a:off x="0" y="0"/>
            <a:ext cx="9143980" cy="3354765"/>
          </a:xfrm>
          <a:prstGeom prst="rect">
            <a:avLst/>
          </a:prstGeom>
          <a:noFill/>
        </p:spPr>
        <p:txBody>
          <a:bodyPr wrap="square" rtlCol="0">
            <a:spAutoFit/>
          </a:bodyPr>
          <a:lstStyle/>
          <a:p>
            <a:pPr algn="ctr"/>
            <a:r>
              <a:rPr lang="en-US" b="1" dirty="0">
                <a:latin typeface="Century Gothic" panose="020B0502020202020204" pitchFamily="34" charset="0"/>
              </a:rPr>
              <a:t>IGNITE: Ministry to 6th-8th grade students</a:t>
            </a:r>
          </a:p>
          <a:p>
            <a:pPr algn="ctr"/>
            <a:r>
              <a:rPr lang="en-US" i="1" dirty="0">
                <a:latin typeface="Century Gothic" panose="020B0502020202020204" pitchFamily="34" charset="0"/>
              </a:rPr>
              <a:t>Fueling students to experience Jesus and connect with friends!</a:t>
            </a:r>
          </a:p>
          <a:p>
            <a:pPr algn="ctr"/>
            <a:r>
              <a:rPr lang="en-US" dirty="0">
                <a:latin typeface="Century Gothic" panose="020B0502020202020204" pitchFamily="34" charset="0"/>
              </a:rPr>
              <a:t>Sundays from 6 pm – 7:45 pm at Boys &amp; Girls Club </a:t>
            </a:r>
          </a:p>
          <a:p>
            <a:pPr algn="ctr"/>
            <a:r>
              <a:rPr lang="en-US" dirty="0">
                <a:latin typeface="Century Gothic" panose="020B0502020202020204" pitchFamily="34" charset="0"/>
              </a:rPr>
              <a:t>(925 N </a:t>
            </a:r>
            <a:r>
              <a:rPr lang="en-US" dirty="0" err="1">
                <a:latin typeface="Century Gothic" panose="020B0502020202020204" pitchFamily="34" charset="0"/>
              </a:rPr>
              <a:t>Silverbrook</a:t>
            </a:r>
            <a:r>
              <a:rPr lang="en-US" dirty="0">
                <a:latin typeface="Century Gothic" panose="020B0502020202020204" pitchFamily="34" charset="0"/>
              </a:rPr>
              <a:t> Dr. West Bend, WI 53090)</a:t>
            </a:r>
          </a:p>
          <a:p>
            <a:endParaRPr lang="en-US" dirty="0">
              <a:latin typeface="Century Gothic" panose="020B0502020202020204" pitchFamily="34" charset="0"/>
            </a:endParaRPr>
          </a:p>
          <a:p>
            <a:pPr algn="ctr"/>
            <a:r>
              <a:rPr lang="en-US" b="1" dirty="0">
                <a:latin typeface="Century Gothic" panose="020B0502020202020204" pitchFamily="34" charset="0"/>
              </a:rPr>
              <a:t>TORCH: Ministry to High School Students</a:t>
            </a:r>
          </a:p>
          <a:p>
            <a:pPr algn="ctr"/>
            <a:r>
              <a:rPr lang="en-US" i="1" dirty="0">
                <a:latin typeface="Century Gothic" panose="020B0502020202020204" pitchFamily="34" charset="0"/>
              </a:rPr>
              <a:t>Becoming true disciples of Jesus and representing Him to the world around us! </a:t>
            </a:r>
          </a:p>
          <a:p>
            <a:pPr algn="ctr"/>
            <a:r>
              <a:rPr lang="en-US" dirty="0">
                <a:latin typeface="Century Gothic" panose="020B0502020202020204" pitchFamily="34" charset="0"/>
              </a:rPr>
              <a:t>Mondays from 7 pm – 9 pm at Boys &amp; Girls Club </a:t>
            </a:r>
          </a:p>
          <a:p>
            <a:pPr algn="ctr"/>
            <a:r>
              <a:rPr lang="en-US" dirty="0">
                <a:latin typeface="Century Gothic" panose="020B0502020202020204" pitchFamily="34" charset="0"/>
              </a:rPr>
              <a:t>(925 N </a:t>
            </a:r>
            <a:r>
              <a:rPr lang="en-US" dirty="0" err="1">
                <a:latin typeface="Century Gothic" panose="020B0502020202020204" pitchFamily="34" charset="0"/>
              </a:rPr>
              <a:t>Silverbrook</a:t>
            </a:r>
            <a:r>
              <a:rPr lang="en-US" dirty="0">
                <a:latin typeface="Century Gothic" panose="020B0502020202020204" pitchFamily="34" charset="0"/>
              </a:rPr>
              <a:t> Dr. West Bend, WI 53090)</a:t>
            </a:r>
          </a:p>
          <a:p>
            <a:endParaRPr lang="en-US" dirty="0">
              <a:latin typeface="Century Gothic" panose="020B0502020202020204" pitchFamily="34" charset="0"/>
            </a:endParaRPr>
          </a:p>
          <a:p>
            <a:pPr algn="ctr"/>
            <a:r>
              <a:rPr lang="en-US" sz="1600" b="1" dirty="0">
                <a:latin typeface="Century Gothic" panose="020B0502020202020204" pitchFamily="34" charset="0"/>
              </a:rPr>
              <a:t>**Check Youth Group calendar in the lobby for exact schedule, because sometimes there are Merge events (both middle and high school) or Home Groups at various locations**</a:t>
            </a:r>
          </a:p>
        </p:txBody>
      </p:sp>
    </p:spTree>
    <p:extLst>
      <p:ext uri="{BB962C8B-B14F-4D97-AF65-F5344CB8AC3E}">
        <p14:creationId xmlns:p14="http://schemas.microsoft.com/office/powerpoint/2010/main" val="418444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p:nvPr/>
        </p:nvSpPr>
        <p:spPr>
          <a:xfrm>
            <a:off x="0" y="3407925"/>
            <a:ext cx="9140033" cy="2017234"/>
          </a:xfrm>
          <a:custGeom>
            <a:avLst/>
            <a:gdLst/>
            <a:ahLst/>
            <a:cxnLst/>
            <a:rect l="l" t="t" r="r" b="b"/>
            <a:pathLst>
              <a:path w="5852160" h="1291589" extrusionOk="0">
                <a:moveTo>
                  <a:pt x="0" y="1291589"/>
                </a:moveTo>
                <a:lnTo>
                  <a:pt x="5852160" y="1291589"/>
                </a:lnTo>
                <a:lnTo>
                  <a:pt x="5852160" y="0"/>
                </a:lnTo>
                <a:lnTo>
                  <a:pt x="0" y="0"/>
                </a:lnTo>
                <a:lnTo>
                  <a:pt x="0" y="1291589"/>
                </a:lnTo>
                <a:close/>
              </a:path>
            </a:pathLst>
          </a:custGeom>
          <a:solidFill>
            <a:srgbClr val="108DB1"/>
          </a:solidFill>
          <a:ln>
            <a:noFill/>
          </a:ln>
        </p:spPr>
        <p:txBody>
          <a:bodyPr spcFirstLastPara="1" wrap="square" lIns="0" tIns="0" rIns="0" bIns="0" anchor="t" anchorCtr="0">
            <a:noAutofit/>
          </a:bodyPr>
          <a:lstStyle/>
          <a:p>
            <a:endParaRPr sz="2811"/>
          </a:p>
        </p:txBody>
      </p:sp>
      <p:grpSp>
        <p:nvGrpSpPr>
          <p:cNvPr id="123" name="Google Shape;123;p6"/>
          <p:cNvGrpSpPr/>
          <p:nvPr/>
        </p:nvGrpSpPr>
        <p:grpSpPr>
          <a:xfrm>
            <a:off x="0" y="283890"/>
            <a:ext cx="9140033" cy="3124491"/>
            <a:chOff x="0" y="0"/>
            <a:chExt cx="5852160" cy="2000542"/>
          </a:xfrm>
        </p:grpSpPr>
        <p:sp>
          <p:nvSpPr>
            <p:cNvPr id="124" name="Google Shape;124;p6"/>
            <p:cNvSpPr/>
            <p:nvPr/>
          </p:nvSpPr>
          <p:spPr>
            <a:xfrm>
              <a:off x="0" y="0"/>
              <a:ext cx="5852160" cy="734060"/>
            </a:xfrm>
            <a:custGeom>
              <a:avLst/>
              <a:gdLst/>
              <a:ahLst/>
              <a:cxnLst/>
              <a:rect l="l" t="t" r="r" b="b"/>
              <a:pathLst>
                <a:path w="5852160" h="734060" extrusionOk="0">
                  <a:moveTo>
                    <a:pt x="0" y="733717"/>
                  </a:moveTo>
                  <a:lnTo>
                    <a:pt x="5852160" y="733717"/>
                  </a:lnTo>
                  <a:lnTo>
                    <a:pt x="5852160" y="0"/>
                  </a:lnTo>
                  <a:lnTo>
                    <a:pt x="0" y="0"/>
                  </a:lnTo>
                  <a:lnTo>
                    <a:pt x="0" y="733717"/>
                  </a:lnTo>
                  <a:close/>
                </a:path>
              </a:pathLst>
            </a:custGeom>
            <a:solidFill>
              <a:srgbClr val="108DB1"/>
            </a:solidFill>
            <a:ln>
              <a:noFill/>
            </a:ln>
          </p:spPr>
          <p:txBody>
            <a:bodyPr spcFirstLastPara="1" wrap="square" lIns="0" tIns="0" rIns="0" bIns="0" anchor="t" anchorCtr="0">
              <a:noAutofit/>
            </a:bodyPr>
            <a:lstStyle/>
            <a:p>
              <a:endParaRPr sz="2811"/>
            </a:p>
          </p:txBody>
        </p:sp>
        <p:sp>
          <p:nvSpPr>
            <p:cNvPr id="125" name="Google Shape;125;p6"/>
            <p:cNvSpPr/>
            <p:nvPr/>
          </p:nvSpPr>
          <p:spPr>
            <a:xfrm>
              <a:off x="0" y="733717"/>
              <a:ext cx="5852160" cy="1266825"/>
            </a:xfrm>
            <a:custGeom>
              <a:avLst/>
              <a:gdLst/>
              <a:ahLst/>
              <a:cxnLst/>
              <a:rect l="l" t="t" r="r" b="b"/>
              <a:pathLst>
                <a:path w="5852160" h="1266825" extrusionOk="0">
                  <a:moveTo>
                    <a:pt x="5852160" y="0"/>
                  </a:moveTo>
                  <a:lnTo>
                    <a:pt x="0" y="0"/>
                  </a:lnTo>
                  <a:lnTo>
                    <a:pt x="0" y="1266532"/>
                  </a:lnTo>
                  <a:lnTo>
                    <a:pt x="5852160" y="1266532"/>
                  </a:lnTo>
                  <a:lnTo>
                    <a:pt x="5852160" y="0"/>
                  </a:lnTo>
                  <a:close/>
                </a:path>
              </a:pathLst>
            </a:custGeom>
            <a:solidFill>
              <a:srgbClr val="051A20"/>
            </a:solidFill>
            <a:ln>
              <a:noFill/>
            </a:ln>
          </p:spPr>
          <p:txBody>
            <a:bodyPr spcFirstLastPara="1" wrap="square" lIns="0" tIns="0" rIns="0" bIns="0" anchor="t" anchorCtr="0">
              <a:noAutofit/>
            </a:bodyPr>
            <a:lstStyle/>
            <a:p>
              <a:endParaRPr sz="2811"/>
            </a:p>
          </p:txBody>
        </p:sp>
      </p:grpSp>
      <p:sp>
        <p:nvSpPr>
          <p:cNvPr id="126" name="Google Shape;126;p6"/>
          <p:cNvSpPr txBox="1">
            <a:spLocks noGrp="1"/>
          </p:cNvSpPr>
          <p:nvPr>
            <p:ph type="title"/>
          </p:nvPr>
        </p:nvSpPr>
        <p:spPr>
          <a:xfrm>
            <a:off x="923997" y="498618"/>
            <a:ext cx="7629873" cy="740995"/>
          </a:xfrm>
          <a:prstGeom prst="rect">
            <a:avLst/>
          </a:prstGeom>
          <a:noFill/>
          <a:ln>
            <a:noFill/>
          </a:ln>
        </p:spPr>
        <p:txBody>
          <a:bodyPr spcFirstLastPara="1" vert="horz" wrap="square" lIns="0" tIns="19835" rIns="0" bIns="0" rtlCol="0" anchor="t" anchorCtr="0">
            <a:spAutoFit/>
          </a:bodyPr>
          <a:lstStyle/>
          <a:p>
            <a:pPr marL="19835">
              <a:lnSpc>
                <a:spcPct val="100000"/>
              </a:lnSpc>
            </a:pPr>
            <a:r>
              <a:rPr lang="en-US" sz="4685" dirty="0">
                <a:latin typeface="Raleway Light"/>
                <a:ea typeface="Raleway Light"/>
                <a:cs typeface="Raleway Light"/>
                <a:sym typeface="Raleway Light"/>
              </a:rPr>
              <a:t>STAY IN THE KNOW WITH</a:t>
            </a:r>
            <a:endParaRPr sz="4685" dirty="0">
              <a:latin typeface="Raleway Light"/>
              <a:ea typeface="Raleway Light"/>
              <a:cs typeface="Raleway Light"/>
              <a:sym typeface="Raleway Light"/>
            </a:endParaRPr>
          </a:p>
        </p:txBody>
      </p:sp>
      <p:pic>
        <p:nvPicPr>
          <p:cNvPr id="2" name="Google Shape;45;g2ccd34a7be2_0_0">
            <a:extLst>
              <a:ext uri="{FF2B5EF4-FFF2-40B4-BE49-F238E27FC236}">
                <a16:creationId xmlns:a16="http://schemas.microsoft.com/office/drawing/2014/main" id="{6CFE1F7A-5EA1-4DB8-A7D4-DC17E55CBAA6}"/>
              </a:ext>
            </a:extLst>
          </p:cNvPr>
          <p:cNvPicPr preferRelativeResize="0">
            <a:picLocks noChangeAspect="1"/>
          </p:cNvPicPr>
          <p:nvPr/>
        </p:nvPicPr>
        <p:blipFill>
          <a:blip r:embed="rId3">
            <a:alphaModFix/>
          </a:blip>
          <a:stretch>
            <a:fillRect/>
          </a:stretch>
        </p:blipFill>
        <p:spPr>
          <a:xfrm>
            <a:off x="3208513" y="1412328"/>
            <a:ext cx="2779668" cy="1945762"/>
          </a:xfrm>
          <a:prstGeom prst="rect">
            <a:avLst/>
          </a:prstGeom>
          <a:noFill/>
          <a:ln>
            <a:noFill/>
          </a:ln>
        </p:spPr>
      </p:pic>
      <p:pic>
        <p:nvPicPr>
          <p:cNvPr id="5" name="Picture 4">
            <a:extLst>
              <a:ext uri="{FF2B5EF4-FFF2-40B4-BE49-F238E27FC236}">
                <a16:creationId xmlns:a16="http://schemas.microsoft.com/office/drawing/2014/main" id="{D9C940A9-4AA9-62FB-21CE-888F2370AFDE}"/>
              </a:ext>
            </a:extLst>
          </p:cNvPr>
          <p:cNvPicPr>
            <a:picLocks noChangeAspect="1"/>
          </p:cNvPicPr>
          <p:nvPr/>
        </p:nvPicPr>
        <p:blipFill>
          <a:blip r:embed="rId4">
            <a:duotone>
              <a:prstClr val="black"/>
              <a:schemeClr val="accent3">
                <a:tint val="45000"/>
                <a:satMod val="400000"/>
              </a:schemeClr>
            </a:duotone>
          </a:blip>
          <a:stretch>
            <a:fillRect/>
          </a:stretch>
        </p:blipFill>
        <p:spPr>
          <a:xfrm>
            <a:off x="3614603" y="3461574"/>
            <a:ext cx="1910825" cy="1910825"/>
          </a:xfrm>
          <a:prstGeom prst="rect">
            <a:avLst/>
          </a:prstGeom>
          <a:ln w="19050">
            <a:solidFill>
              <a:schemeClr val="bg2">
                <a:lumMod val="75000"/>
              </a:schemeClr>
            </a:solidFill>
          </a:ln>
        </p:spPr>
      </p:pic>
      <p:sp>
        <p:nvSpPr>
          <p:cNvPr id="6" name="Google Shape;126;p6">
            <a:extLst>
              <a:ext uri="{FF2B5EF4-FFF2-40B4-BE49-F238E27FC236}">
                <a16:creationId xmlns:a16="http://schemas.microsoft.com/office/drawing/2014/main" id="{E713E44F-3F6E-C580-731C-29F32D733845}"/>
              </a:ext>
            </a:extLst>
          </p:cNvPr>
          <p:cNvSpPr txBox="1">
            <a:spLocks/>
          </p:cNvSpPr>
          <p:nvPr/>
        </p:nvSpPr>
        <p:spPr>
          <a:xfrm>
            <a:off x="301073" y="3797552"/>
            <a:ext cx="3012457" cy="1128024"/>
          </a:xfrm>
          <a:prstGeom prst="rect">
            <a:avLst/>
          </a:prstGeom>
          <a:noFill/>
          <a:ln>
            <a:noFill/>
          </a:ln>
        </p:spPr>
        <p:txBody>
          <a:bodyPr spcFirstLastPara="1" vert="horz" wrap="square" lIns="0" tIns="19835" rIns="0" bIns="0" rtlCol="0" anchor="t" anchorCtr="0">
            <a:spAutoFit/>
          </a:bodyPr>
          <a:lstStyle>
            <a:lvl1pPr lvl="0" algn="l" defTabSz="685800" rtl="0" eaLnBrk="1" latinLnBrk="0" hangingPunct="1">
              <a:lnSpc>
                <a:spcPct val="90000"/>
              </a:lnSpc>
              <a:spcBef>
                <a:spcPts val="0"/>
              </a:spcBef>
              <a:spcAft>
                <a:spcPts val="0"/>
              </a:spcAft>
              <a:buSzPts val="1400"/>
              <a:buNone/>
              <a:defRPr sz="3124" b="0" i="0" kern="120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19835" algn="ctr">
              <a:lnSpc>
                <a:spcPct val="100000"/>
              </a:lnSpc>
            </a:pPr>
            <a:r>
              <a:rPr lang="en-US" sz="1800" dirty="0">
                <a:latin typeface="Raleway Light"/>
                <a:ea typeface="Raleway Light"/>
                <a:cs typeface="Raleway Light"/>
                <a:sym typeface="Raleway Light"/>
              </a:rPr>
              <a:t>LOG-IN TO SEE POSTS ABOUT UPCOMING EVENTS AND HAPPENINGS AT BEND CITY</a:t>
            </a:r>
          </a:p>
        </p:txBody>
      </p:sp>
      <p:sp>
        <p:nvSpPr>
          <p:cNvPr id="7" name="Google Shape;126;p6">
            <a:extLst>
              <a:ext uri="{FF2B5EF4-FFF2-40B4-BE49-F238E27FC236}">
                <a16:creationId xmlns:a16="http://schemas.microsoft.com/office/drawing/2014/main" id="{26EBDFF6-6457-820E-0345-5DC494ADF71E}"/>
              </a:ext>
            </a:extLst>
          </p:cNvPr>
          <p:cNvSpPr txBox="1">
            <a:spLocks/>
          </p:cNvSpPr>
          <p:nvPr/>
        </p:nvSpPr>
        <p:spPr>
          <a:xfrm>
            <a:off x="5929815" y="3854926"/>
            <a:ext cx="2970670" cy="1128024"/>
          </a:xfrm>
          <a:prstGeom prst="rect">
            <a:avLst/>
          </a:prstGeom>
          <a:noFill/>
          <a:ln>
            <a:noFill/>
          </a:ln>
        </p:spPr>
        <p:txBody>
          <a:bodyPr spcFirstLastPara="1" vert="horz" wrap="square" lIns="0" tIns="19835" rIns="0" bIns="0" rtlCol="0" anchor="t" anchorCtr="0">
            <a:spAutoFit/>
          </a:bodyPr>
          <a:lstStyle>
            <a:lvl1pPr lvl="0" algn="l" defTabSz="685800" rtl="0" eaLnBrk="1" latinLnBrk="0" hangingPunct="1">
              <a:lnSpc>
                <a:spcPct val="90000"/>
              </a:lnSpc>
              <a:spcBef>
                <a:spcPts val="0"/>
              </a:spcBef>
              <a:spcAft>
                <a:spcPts val="0"/>
              </a:spcAft>
              <a:buSzPts val="1400"/>
              <a:buNone/>
              <a:defRPr sz="3124" b="0" i="0" kern="120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19835" algn="ctr">
              <a:lnSpc>
                <a:spcPct val="100000"/>
              </a:lnSpc>
            </a:pPr>
            <a:r>
              <a:rPr lang="en-US" sz="1800" dirty="0">
                <a:latin typeface="Raleway Light"/>
                <a:ea typeface="Raleway Light"/>
                <a:cs typeface="Raleway Light"/>
                <a:sym typeface="Raleway Light"/>
              </a:rPr>
              <a:t>WANT TO BE NOTIFIED WHEN SOMETHING NEW GETS POSTED? SIGN-UP FOR EMAILS</a:t>
            </a:r>
          </a:p>
        </p:txBody>
      </p:sp>
      <p:sp>
        <p:nvSpPr>
          <p:cNvPr id="9" name="TextBox 8">
            <a:extLst>
              <a:ext uri="{FF2B5EF4-FFF2-40B4-BE49-F238E27FC236}">
                <a16:creationId xmlns:a16="http://schemas.microsoft.com/office/drawing/2014/main" id="{2CFF977D-65A6-8510-3107-75D11D6FF706}"/>
              </a:ext>
            </a:extLst>
          </p:cNvPr>
          <p:cNvSpPr txBox="1"/>
          <p:nvPr/>
        </p:nvSpPr>
        <p:spPr>
          <a:xfrm>
            <a:off x="1755848" y="5385994"/>
            <a:ext cx="5966169" cy="338554"/>
          </a:xfrm>
          <a:prstGeom prst="rect">
            <a:avLst/>
          </a:prstGeom>
          <a:noFill/>
        </p:spPr>
        <p:txBody>
          <a:bodyPr wrap="square">
            <a:spAutoFit/>
          </a:bodyPr>
          <a:lstStyle/>
          <a:p>
            <a:pPr algn="ctr"/>
            <a:r>
              <a:rPr lang="en-US" sz="1600" i="1" dirty="0">
                <a:solidFill>
                  <a:schemeClr val="bg1">
                    <a:lumMod val="75000"/>
                  </a:schemeClr>
                </a:solidFill>
                <a:latin typeface="Raleway" pitchFamily="2" charset="77"/>
              </a:rPr>
              <a:t>https://</a:t>
            </a:r>
            <a:r>
              <a:rPr lang="en-US" sz="1600" i="1" dirty="0" err="1">
                <a:solidFill>
                  <a:schemeClr val="bg1">
                    <a:lumMod val="75000"/>
                  </a:schemeClr>
                </a:solidFill>
                <a:latin typeface="Raleway" pitchFamily="2" charset="77"/>
              </a:rPr>
              <a:t>onrealm.org</a:t>
            </a:r>
            <a:r>
              <a:rPr lang="en-US" sz="1600" i="1" dirty="0">
                <a:solidFill>
                  <a:schemeClr val="bg1">
                    <a:lumMod val="75000"/>
                  </a:schemeClr>
                </a:solidFill>
                <a:latin typeface="Raleway" pitchFamily="2" charset="77"/>
              </a:rPr>
              <a:t>/</a:t>
            </a:r>
            <a:r>
              <a:rPr lang="en-US" sz="1600" i="1" dirty="0" err="1">
                <a:solidFill>
                  <a:schemeClr val="bg1">
                    <a:lumMod val="75000"/>
                  </a:schemeClr>
                </a:solidFill>
                <a:latin typeface="Raleway" pitchFamily="2" charset="77"/>
              </a:rPr>
              <a:t>BendCityChurch</a:t>
            </a:r>
            <a:r>
              <a:rPr lang="en-US" sz="1600" i="1" dirty="0">
                <a:solidFill>
                  <a:schemeClr val="bg1">
                    <a:lumMod val="75000"/>
                  </a:schemeClr>
                </a:solidFill>
                <a:latin typeface="Raleway" pitchFamily="2" charset="77"/>
              </a:rPr>
              <a:t>/Account/Start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8"/>
          <p:cNvGrpSpPr/>
          <p:nvPr/>
        </p:nvGrpSpPr>
        <p:grpSpPr>
          <a:xfrm>
            <a:off x="0" y="283891"/>
            <a:ext cx="9140033" cy="5141821"/>
            <a:chOff x="0" y="0"/>
            <a:chExt cx="5852160" cy="3292194"/>
          </a:xfrm>
        </p:grpSpPr>
        <p:sp>
          <p:nvSpPr>
            <p:cNvPr id="168" name="Google Shape;168;p8"/>
            <p:cNvSpPr/>
            <p:nvPr/>
          </p:nvSpPr>
          <p:spPr>
            <a:xfrm>
              <a:off x="0" y="2262225"/>
              <a:ext cx="5852160" cy="1029969"/>
            </a:xfrm>
            <a:custGeom>
              <a:avLst/>
              <a:gdLst/>
              <a:ahLst/>
              <a:cxnLst/>
              <a:rect l="l" t="t" r="r" b="b"/>
              <a:pathLst>
                <a:path w="5852160" h="1029970" extrusionOk="0">
                  <a:moveTo>
                    <a:pt x="0" y="1029614"/>
                  </a:moveTo>
                  <a:lnTo>
                    <a:pt x="5852159" y="1029614"/>
                  </a:lnTo>
                  <a:lnTo>
                    <a:pt x="5852159" y="0"/>
                  </a:lnTo>
                  <a:lnTo>
                    <a:pt x="0" y="0"/>
                  </a:lnTo>
                  <a:lnTo>
                    <a:pt x="0" y="1029614"/>
                  </a:lnTo>
                  <a:close/>
                </a:path>
              </a:pathLst>
            </a:custGeom>
            <a:solidFill>
              <a:srgbClr val="498B6C"/>
            </a:solidFill>
            <a:ln>
              <a:noFill/>
            </a:ln>
          </p:spPr>
          <p:txBody>
            <a:bodyPr spcFirstLastPara="1" wrap="square" lIns="0" tIns="0" rIns="0" bIns="0" anchor="t" anchorCtr="0">
              <a:noAutofit/>
            </a:bodyPr>
            <a:lstStyle/>
            <a:p>
              <a:endParaRPr sz="2811"/>
            </a:p>
          </p:txBody>
        </p:sp>
        <p:sp>
          <p:nvSpPr>
            <p:cNvPr id="169" name="Google Shape;169;p8"/>
            <p:cNvSpPr/>
            <p:nvPr/>
          </p:nvSpPr>
          <p:spPr>
            <a:xfrm>
              <a:off x="0" y="0"/>
              <a:ext cx="5852160" cy="2228850"/>
            </a:xfrm>
            <a:custGeom>
              <a:avLst/>
              <a:gdLst/>
              <a:ahLst/>
              <a:cxnLst/>
              <a:rect l="l" t="t" r="r" b="b"/>
              <a:pathLst>
                <a:path w="5852160" h="2228850" extrusionOk="0">
                  <a:moveTo>
                    <a:pt x="5852160" y="0"/>
                  </a:moveTo>
                  <a:lnTo>
                    <a:pt x="0" y="0"/>
                  </a:lnTo>
                  <a:lnTo>
                    <a:pt x="0" y="2228850"/>
                  </a:lnTo>
                  <a:lnTo>
                    <a:pt x="5852160" y="2228850"/>
                  </a:lnTo>
                  <a:lnTo>
                    <a:pt x="5852160"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70" name="Google Shape;170;p8"/>
            <p:cNvSpPr/>
            <p:nvPr/>
          </p:nvSpPr>
          <p:spPr>
            <a:xfrm>
              <a:off x="0" y="2223516"/>
              <a:ext cx="5852160" cy="38735"/>
            </a:xfrm>
            <a:custGeom>
              <a:avLst/>
              <a:gdLst/>
              <a:ahLst/>
              <a:cxnLst/>
              <a:rect l="l" t="t" r="r" b="b"/>
              <a:pathLst>
                <a:path w="5852160" h="38735" extrusionOk="0">
                  <a:moveTo>
                    <a:pt x="5852160" y="0"/>
                  </a:moveTo>
                  <a:lnTo>
                    <a:pt x="0" y="0"/>
                  </a:lnTo>
                  <a:lnTo>
                    <a:pt x="0" y="38709"/>
                  </a:lnTo>
                  <a:lnTo>
                    <a:pt x="5852160" y="38709"/>
                  </a:lnTo>
                  <a:lnTo>
                    <a:pt x="5852160" y="0"/>
                  </a:lnTo>
                  <a:close/>
                </a:path>
              </a:pathLst>
            </a:custGeom>
            <a:solidFill>
              <a:srgbClr val="FFFFFF"/>
            </a:solidFill>
            <a:ln>
              <a:noFill/>
            </a:ln>
          </p:spPr>
          <p:txBody>
            <a:bodyPr spcFirstLastPara="1" wrap="square" lIns="0" tIns="0" rIns="0" bIns="0" anchor="t" anchorCtr="0">
              <a:noAutofit/>
            </a:bodyPr>
            <a:lstStyle/>
            <a:p>
              <a:endParaRPr sz="2811"/>
            </a:p>
          </p:txBody>
        </p:sp>
      </p:grpSp>
      <p:sp>
        <p:nvSpPr>
          <p:cNvPr id="171" name="Google Shape;171;p8"/>
          <p:cNvSpPr txBox="1">
            <a:spLocks noGrp="1"/>
          </p:cNvSpPr>
          <p:nvPr>
            <p:ph type="title"/>
          </p:nvPr>
        </p:nvSpPr>
        <p:spPr>
          <a:xfrm>
            <a:off x="1552838" y="533477"/>
            <a:ext cx="6034357" cy="1245813"/>
          </a:xfrm>
          <a:prstGeom prst="rect">
            <a:avLst/>
          </a:prstGeom>
          <a:noFill/>
          <a:ln>
            <a:noFill/>
          </a:ln>
        </p:spPr>
        <p:txBody>
          <a:bodyPr spcFirstLastPara="1" vert="horz" wrap="square" lIns="0" tIns="19835" rIns="0" bIns="0" rtlCol="0" anchor="t" anchorCtr="0">
            <a:spAutoFit/>
          </a:bodyPr>
          <a:lstStyle/>
          <a:p>
            <a:pPr marR="72397" algn="ctr">
              <a:lnSpc>
                <a:spcPct val="102166"/>
              </a:lnSpc>
            </a:pPr>
            <a:r>
              <a:rPr lang="en-US" dirty="0">
                <a:latin typeface="Raleway Light"/>
                <a:ea typeface="Raleway Light"/>
                <a:cs typeface="Raleway Light"/>
                <a:sym typeface="Raleway Light"/>
              </a:rPr>
              <a:t>INTERESTED IN </a:t>
            </a:r>
            <a:br>
              <a:rPr lang="en-US" dirty="0">
                <a:latin typeface="Raleway Light"/>
                <a:ea typeface="Raleway Light"/>
                <a:cs typeface="Raleway Light"/>
                <a:sym typeface="Raleway Light"/>
              </a:rPr>
            </a:br>
            <a:r>
              <a:rPr lang="en-US" sz="4685" b="1" dirty="0">
                <a:latin typeface="Raleway Light"/>
                <a:ea typeface="Raleway Light"/>
                <a:cs typeface="Raleway Light"/>
                <a:sym typeface="Raleway Light"/>
              </a:rPr>
              <a:t>GIVING ONLINE? </a:t>
            </a:r>
            <a:endParaRPr sz="4685" b="1" dirty="0">
              <a:latin typeface="Raleway Light"/>
              <a:ea typeface="Raleway Light"/>
              <a:cs typeface="Raleway Light"/>
              <a:sym typeface="Raleway Light"/>
            </a:endParaRPr>
          </a:p>
        </p:txBody>
      </p:sp>
      <p:sp>
        <p:nvSpPr>
          <p:cNvPr id="172" name="Google Shape;172;p8"/>
          <p:cNvSpPr txBox="1"/>
          <p:nvPr/>
        </p:nvSpPr>
        <p:spPr>
          <a:xfrm>
            <a:off x="557909" y="2250017"/>
            <a:ext cx="1655152" cy="596853"/>
          </a:xfrm>
          <a:prstGeom prst="rect">
            <a:avLst/>
          </a:prstGeom>
          <a:noFill/>
          <a:ln>
            <a:noFill/>
          </a:ln>
        </p:spPr>
        <p:txBody>
          <a:bodyPr spcFirstLastPara="1" wrap="square" lIns="0" tIns="19835" rIns="0" bIns="0" anchor="t" anchorCtr="0">
            <a:spAutoFit/>
          </a:bodyPr>
          <a:lstStyle/>
          <a:p>
            <a:pPr marL="19835" algn="ctr"/>
            <a:r>
              <a:rPr lang="en-US" sz="1874" dirty="0">
                <a:solidFill>
                  <a:srgbClr val="FFFFFF"/>
                </a:solidFill>
                <a:latin typeface="Open Sans"/>
                <a:ea typeface="Open Sans"/>
                <a:cs typeface="Open Sans"/>
                <a:sym typeface="Open Sans"/>
              </a:rPr>
              <a:t>NO ACCOUNT REQUIRED</a:t>
            </a:r>
            <a:endParaRPr sz="1874" dirty="0">
              <a:latin typeface="Open Sans"/>
              <a:ea typeface="Open Sans"/>
              <a:cs typeface="Open Sans"/>
              <a:sym typeface="Open Sans"/>
            </a:endParaRPr>
          </a:p>
        </p:txBody>
      </p:sp>
      <p:grpSp>
        <p:nvGrpSpPr>
          <p:cNvPr id="173" name="Google Shape;173;p8"/>
          <p:cNvGrpSpPr/>
          <p:nvPr/>
        </p:nvGrpSpPr>
        <p:grpSpPr>
          <a:xfrm>
            <a:off x="714066" y="3159989"/>
            <a:ext cx="7712298" cy="1342839"/>
            <a:chOff x="457200" y="1841502"/>
            <a:chExt cx="4938013" cy="859790"/>
          </a:xfrm>
        </p:grpSpPr>
        <p:sp>
          <p:nvSpPr>
            <p:cNvPr id="174" name="Google Shape;174;p8"/>
            <p:cNvSpPr/>
            <p:nvPr/>
          </p:nvSpPr>
          <p:spPr>
            <a:xfrm>
              <a:off x="457200" y="1841502"/>
              <a:ext cx="859790" cy="859790"/>
            </a:xfrm>
            <a:custGeom>
              <a:avLst/>
              <a:gdLst/>
              <a:ahLst/>
              <a:cxnLst/>
              <a:rect l="l" t="t" r="r" b="b"/>
              <a:pathLst>
                <a:path w="859790" h="859789" extrusionOk="0">
                  <a:moveTo>
                    <a:pt x="429768" y="0"/>
                  </a:moveTo>
                  <a:lnTo>
                    <a:pt x="382940" y="2521"/>
                  </a:lnTo>
                  <a:lnTo>
                    <a:pt x="337573" y="9912"/>
                  </a:lnTo>
                  <a:lnTo>
                    <a:pt x="293929" y="21910"/>
                  </a:lnTo>
                  <a:lnTo>
                    <a:pt x="252270" y="38252"/>
                  </a:lnTo>
                  <a:lnTo>
                    <a:pt x="212857" y="58676"/>
                  </a:lnTo>
                  <a:lnTo>
                    <a:pt x="175954" y="82921"/>
                  </a:lnTo>
                  <a:lnTo>
                    <a:pt x="141822" y="110724"/>
                  </a:lnTo>
                  <a:lnTo>
                    <a:pt x="110724" y="141822"/>
                  </a:lnTo>
                  <a:lnTo>
                    <a:pt x="82921" y="175954"/>
                  </a:lnTo>
                  <a:lnTo>
                    <a:pt x="58676" y="212857"/>
                  </a:lnTo>
                  <a:lnTo>
                    <a:pt x="38252" y="252270"/>
                  </a:lnTo>
                  <a:lnTo>
                    <a:pt x="21910" y="293929"/>
                  </a:lnTo>
                  <a:lnTo>
                    <a:pt x="9912" y="337573"/>
                  </a:lnTo>
                  <a:lnTo>
                    <a:pt x="2521" y="382940"/>
                  </a:lnTo>
                  <a:lnTo>
                    <a:pt x="0" y="429768"/>
                  </a:lnTo>
                  <a:lnTo>
                    <a:pt x="2521" y="476595"/>
                  </a:lnTo>
                  <a:lnTo>
                    <a:pt x="9912" y="521962"/>
                  </a:lnTo>
                  <a:lnTo>
                    <a:pt x="21910" y="565606"/>
                  </a:lnTo>
                  <a:lnTo>
                    <a:pt x="38252" y="607265"/>
                  </a:lnTo>
                  <a:lnTo>
                    <a:pt x="58676" y="646678"/>
                  </a:lnTo>
                  <a:lnTo>
                    <a:pt x="82921" y="683581"/>
                  </a:lnTo>
                  <a:lnTo>
                    <a:pt x="110724" y="717713"/>
                  </a:lnTo>
                  <a:lnTo>
                    <a:pt x="141822" y="748811"/>
                  </a:lnTo>
                  <a:lnTo>
                    <a:pt x="175954" y="776614"/>
                  </a:lnTo>
                  <a:lnTo>
                    <a:pt x="212857" y="800859"/>
                  </a:lnTo>
                  <a:lnTo>
                    <a:pt x="252270" y="821283"/>
                  </a:lnTo>
                  <a:lnTo>
                    <a:pt x="293929" y="837625"/>
                  </a:lnTo>
                  <a:lnTo>
                    <a:pt x="337573" y="849623"/>
                  </a:lnTo>
                  <a:lnTo>
                    <a:pt x="382940" y="857014"/>
                  </a:lnTo>
                  <a:lnTo>
                    <a:pt x="429768" y="859536"/>
                  </a:lnTo>
                  <a:lnTo>
                    <a:pt x="476595" y="857014"/>
                  </a:lnTo>
                  <a:lnTo>
                    <a:pt x="521962" y="849623"/>
                  </a:lnTo>
                  <a:lnTo>
                    <a:pt x="565606" y="837625"/>
                  </a:lnTo>
                  <a:lnTo>
                    <a:pt x="607265" y="821283"/>
                  </a:lnTo>
                  <a:lnTo>
                    <a:pt x="646678" y="800859"/>
                  </a:lnTo>
                  <a:lnTo>
                    <a:pt x="683581" y="776614"/>
                  </a:lnTo>
                  <a:lnTo>
                    <a:pt x="717713" y="748811"/>
                  </a:lnTo>
                  <a:lnTo>
                    <a:pt x="748811" y="717713"/>
                  </a:lnTo>
                  <a:lnTo>
                    <a:pt x="776614" y="683581"/>
                  </a:lnTo>
                  <a:lnTo>
                    <a:pt x="800859" y="646678"/>
                  </a:lnTo>
                  <a:lnTo>
                    <a:pt x="821283" y="607265"/>
                  </a:lnTo>
                  <a:lnTo>
                    <a:pt x="837625" y="565606"/>
                  </a:lnTo>
                  <a:lnTo>
                    <a:pt x="849623" y="521962"/>
                  </a:lnTo>
                  <a:lnTo>
                    <a:pt x="857014" y="476595"/>
                  </a:lnTo>
                  <a:lnTo>
                    <a:pt x="859536" y="429768"/>
                  </a:lnTo>
                  <a:lnTo>
                    <a:pt x="857014" y="382940"/>
                  </a:lnTo>
                  <a:lnTo>
                    <a:pt x="849623" y="337573"/>
                  </a:lnTo>
                  <a:lnTo>
                    <a:pt x="837625" y="293929"/>
                  </a:lnTo>
                  <a:lnTo>
                    <a:pt x="821283" y="252270"/>
                  </a:lnTo>
                  <a:lnTo>
                    <a:pt x="800859" y="212857"/>
                  </a:lnTo>
                  <a:lnTo>
                    <a:pt x="776614" y="175954"/>
                  </a:lnTo>
                  <a:lnTo>
                    <a:pt x="748811" y="141822"/>
                  </a:lnTo>
                  <a:lnTo>
                    <a:pt x="717713" y="110724"/>
                  </a:lnTo>
                  <a:lnTo>
                    <a:pt x="683581" y="82921"/>
                  </a:lnTo>
                  <a:lnTo>
                    <a:pt x="646678" y="58676"/>
                  </a:lnTo>
                  <a:lnTo>
                    <a:pt x="607265" y="38252"/>
                  </a:lnTo>
                  <a:lnTo>
                    <a:pt x="565606" y="21910"/>
                  </a:lnTo>
                  <a:lnTo>
                    <a:pt x="521962" y="9912"/>
                  </a:lnTo>
                  <a:lnTo>
                    <a:pt x="476595" y="2521"/>
                  </a:lnTo>
                  <a:lnTo>
                    <a:pt x="429768"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75" name="Google Shape;175;p8"/>
            <p:cNvSpPr/>
            <p:nvPr/>
          </p:nvSpPr>
          <p:spPr>
            <a:xfrm>
              <a:off x="705915" y="2090214"/>
              <a:ext cx="362585" cy="362585"/>
            </a:xfrm>
            <a:custGeom>
              <a:avLst/>
              <a:gdLst/>
              <a:ahLst/>
              <a:cxnLst/>
              <a:rect l="l" t="t" r="r" b="b"/>
              <a:pathLst>
                <a:path w="362584" h="362585" extrusionOk="0">
                  <a:moveTo>
                    <a:pt x="181051" y="0"/>
                  </a:moveTo>
                  <a:lnTo>
                    <a:pt x="132944" y="6472"/>
                  </a:lnTo>
                  <a:lnTo>
                    <a:pt x="89701" y="24733"/>
                  </a:lnTo>
                  <a:lnTo>
                    <a:pt x="53054" y="53054"/>
                  </a:lnTo>
                  <a:lnTo>
                    <a:pt x="24733" y="89701"/>
                  </a:lnTo>
                  <a:lnTo>
                    <a:pt x="6472" y="132944"/>
                  </a:lnTo>
                  <a:lnTo>
                    <a:pt x="0" y="181051"/>
                  </a:lnTo>
                  <a:lnTo>
                    <a:pt x="6472" y="229158"/>
                  </a:lnTo>
                  <a:lnTo>
                    <a:pt x="24733" y="272400"/>
                  </a:lnTo>
                  <a:lnTo>
                    <a:pt x="53054" y="309048"/>
                  </a:lnTo>
                  <a:lnTo>
                    <a:pt x="89701" y="337368"/>
                  </a:lnTo>
                  <a:lnTo>
                    <a:pt x="132944" y="355630"/>
                  </a:lnTo>
                  <a:lnTo>
                    <a:pt x="181051" y="362102"/>
                  </a:lnTo>
                  <a:lnTo>
                    <a:pt x="229158" y="355630"/>
                  </a:lnTo>
                  <a:lnTo>
                    <a:pt x="270850" y="338023"/>
                  </a:lnTo>
                  <a:lnTo>
                    <a:pt x="181051" y="338023"/>
                  </a:lnTo>
                  <a:lnTo>
                    <a:pt x="171041" y="336099"/>
                  </a:lnTo>
                  <a:lnTo>
                    <a:pt x="161691" y="330642"/>
                  </a:lnTo>
                  <a:lnTo>
                    <a:pt x="159643" y="328637"/>
                  </a:lnTo>
                  <a:lnTo>
                    <a:pt x="127711" y="328637"/>
                  </a:lnTo>
                  <a:lnTo>
                    <a:pt x="110632" y="321287"/>
                  </a:lnTo>
                  <a:lnTo>
                    <a:pt x="94673" y="312038"/>
                  </a:lnTo>
                  <a:lnTo>
                    <a:pt x="79974" y="301038"/>
                  </a:lnTo>
                  <a:lnTo>
                    <a:pt x="66675" y="288429"/>
                  </a:lnTo>
                  <a:lnTo>
                    <a:pt x="76086" y="286629"/>
                  </a:lnTo>
                  <a:lnTo>
                    <a:pt x="85702" y="284984"/>
                  </a:lnTo>
                  <a:lnTo>
                    <a:pt x="95514" y="283496"/>
                  </a:lnTo>
                  <a:lnTo>
                    <a:pt x="105511" y="282168"/>
                  </a:lnTo>
                  <a:lnTo>
                    <a:pt x="131002" y="282168"/>
                  </a:lnTo>
                  <a:lnTo>
                    <a:pt x="130060" y="279717"/>
                  </a:lnTo>
                  <a:lnTo>
                    <a:pt x="142541" y="278830"/>
                  </a:lnTo>
                  <a:lnTo>
                    <a:pt x="155205" y="278190"/>
                  </a:lnTo>
                  <a:lnTo>
                    <a:pt x="168047" y="277802"/>
                  </a:lnTo>
                  <a:lnTo>
                    <a:pt x="181051" y="277672"/>
                  </a:lnTo>
                  <a:lnTo>
                    <a:pt x="333294" y="277672"/>
                  </a:lnTo>
                  <a:lnTo>
                    <a:pt x="337368" y="272400"/>
                  </a:lnTo>
                  <a:lnTo>
                    <a:pt x="339577" y="267169"/>
                  </a:lnTo>
                  <a:lnTo>
                    <a:pt x="49987" y="267169"/>
                  </a:lnTo>
                  <a:lnTo>
                    <a:pt x="40299" y="250303"/>
                  </a:lnTo>
                  <a:lnTo>
                    <a:pt x="32724" y="232202"/>
                  </a:lnTo>
                  <a:lnTo>
                    <a:pt x="27430" y="213036"/>
                  </a:lnTo>
                  <a:lnTo>
                    <a:pt x="24587" y="192976"/>
                  </a:lnTo>
                  <a:lnTo>
                    <a:pt x="360498" y="192976"/>
                  </a:lnTo>
                  <a:lnTo>
                    <a:pt x="362102" y="181051"/>
                  </a:lnTo>
                  <a:lnTo>
                    <a:pt x="360498" y="169125"/>
                  </a:lnTo>
                  <a:lnTo>
                    <a:pt x="24587" y="169125"/>
                  </a:lnTo>
                  <a:lnTo>
                    <a:pt x="27430" y="149068"/>
                  </a:lnTo>
                  <a:lnTo>
                    <a:pt x="32724" y="129906"/>
                  </a:lnTo>
                  <a:lnTo>
                    <a:pt x="40299" y="111809"/>
                  </a:lnTo>
                  <a:lnTo>
                    <a:pt x="49987" y="94945"/>
                  </a:lnTo>
                  <a:lnTo>
                    <a:pt x="339582" y="94945"/>
                  </a:lnTo>
                  <a:lnTo>
                    <a:pt x="337368" y="89701"/>
                  </a:lnTo>
                  <a:lnTo>
                    <a:pt x="333294" y="84429"/>
                  </a:lnTo>
                  <a:lnTo>
                    <a:pt x="181051" y="84429"/>
                  </a:lnTo>
                  <a:lnTo>
                    <a:pt x="168042" y="84301"/>
                  </a:lnTo>
                  <a:lnTo>
                    <a:pt x="155198" y="83918"/>
                  </a:lnTo>
                  <a:lnTo>
                    <a:pt x="142533" y="83283"/>
                  </a:lnTo>
                  <a:lnTo>
                    <a:pt x="130060" y="82397"/>
                  </a:lnTo>
                  <a:lnTo>
                    <a:pt x="131006" y="79933"/>
                  </a:lnTo>
                  <a:lnTo>
                    <a:pt x="105511" y="79933"/>
                  </a:lnTo>
                  <a:lnTo>
                    <a:pt x="95514" y="78605"/>
                  </a:lnTo>
                  <a:lnTo>
                    <a:pt x="85702" y="77117"/>
                  </a:lnTo>
                  <a:lnTo>
                    <a:pt x="76086" y="75472"/>
                  </a:lnTo>
                  <a:lnTo>
                    <a:pt x="66675" y="73672"/>
                  </a:lnTo>
                  <a:lnTo>
                    <a:pt x="79974" y="61066"/>
                  </a:lnTo>
                  <a:lnTo>
                    <a:pt x="94673" y="50068"/>
                  </a:lnTo>
                  <a:lnTo>
                    <a:pt x="110632" y="40820"/>
                  </a:lnTo>
                  <a:lnTo>
                    <a:pt x="127711" y="33464"/>
                  </a:lnTo>
                  <a:lnTo>
                    <a:pt x="159646" y="33464"/>
                  </a:lnTo>
                  <a:lnTo>
                    <a:pt x="161691" y="31461"/>
                  </a:lnTo>
                  <a:lnTo>
                    <a:pt x="171041" y="26003"/>
                  </a:lnTo>
                  <a:lnTo>
                    <a:pt x="181051" y="24079"/>
                  </a:lnTo>
                  <a:lnTo>
                    <a:pt x="270850" y="24079"/>
                  </a:lnTo>
                  <a:lnTo>
                    <a:pt x="229158" y="6472"/>
                  </a:lnTo>
                  <a:lnTo>
                    <a:pt x="181051" y="0"/>
                  </a:lnTo>
                  <a:close/>
                </a:path>
                <a:path w="362584" h="362585" extrusionOk="0">
                  <a:moveTo>
                    <a:pt x="333294" y="277672"/>
                  </a:moveTo>
                  <a:lnTo>
                    <a:pt x="181051" y="277672"/>
                  </a:lnTo>
                  <a:lnTo>
                    <a:pt x="194054" y="277802"/>
                  </a:lnTo>
                  <a:lnTo>
                    <a:pt x="206897" y="278190"/>
                  </a:lnTo>
                  <a:lnTo>
                    <a:pt x="219561" y="278830"/>
                  </a:lnTo>
                  <a:lnTo>
                    <a:pt x="232029" y="279717"/>
                  </a:lnTo>
                  <a:lnTo>
                    <a:pt x="228679" y="288429"/>
                  </a:lnTo>
                  <a:lnTo>
                    <a:pt x="209104" y="322126"/>
                  </a:lnTo>
                  <a:lnTo>
                    <a:pt x="181051" y="338023"/>
                  </a:lnTo>
                  <a:lnTo>
                    <a:pt x="270850" y="338023"/>
                  </a:lnTo>
                  <a:lnTo>
                    <a:pt x="272400" y="337368"/>
                  </a:lnTo>
                  <a:lnTo>
                    <a:pt x="283698" y="328637"/>
                  </a:lnTo>
                  <a:lnTo>
                    <a:pt x="234378" y="328637"/>
                  </a:lnTo>
                  <a:lnTo>
                    <a:pt x="235470" y="327101"/>
                  </a:lnTo>
                  <a:lnTo>
                    <a:pt x="256590" y="282168"/>
                  </a:lnTo>
                  <a:lnTo>
                    <a:pt x="329820" y="282168"/>
                  </a:lnTo>
                  <a:lnTo>
                    <a:pt x="333294" y="277672"/>
                  </a:lnTo>
                  <a:close/>
                </a:path>
                <a:path w="362584" h="362585" extrusionOk="0">
                  <a:moveTo>
                    <a:pt x="131002" y="282168"/>
                  </a:moveTo>
                  <a:lnTo>
                    <a:pt x="105511" y="282168"/>
                  </a:lnTo>
                  <a:lnTo>
                    <a:pt x="109673" y="293825"/>
                  </a:lnTo>
                  <a:lnTo>
                    <a:pt x="127711" y="328637"/>
                  </a:lnTo>
                  <a:lnTo>
                    <a:pt x="159643" y="328637"/>
                  </a:lnTo>
                  <a:lnTo>
                    <a:pt x="152992" y="322126"/>
                  </a:lnTo>
                  <a:lnTo>
                    <a:pt x="144932" y="311022"/>
                  </a:lnTo>
                  <a:lnTo>
                    <a:pt x="140831" y="304049"/>
                  </a:lnTo>
                  <a:lnTo>
                    <a:pt x="136977" y="296484"/>
                  </a:lnTo>
                  <a:lnTo>
                    <a:pt x="133382" y="288363"/>
                  </a:lnTo>
                  <a:lnTo>
                    <a:pt x="131002" y="282168"/>
                  </a:lnTo>
                  <a:close/>
                </a:path>
                <a:path w="362584" h="362585" extrusionOk="0">
                  <a:moveTo>
                    <a:pt x="329820" y="282168"/>
                  </a:moveTo>
                  <a:lnTo>
                    <a:pt x="256590" y="282168"/>
                  </a:lnTo>
                  <a:lnTo>
                    <a:pt x="266586" y="283496"/>
                  </a:lnTo>
                  <a:lnTo>
                    <a:pt x="276394" y="284984"/>
                  </a:lnTo>
                  <a:lnTo>
                    <a:pt x="286010" y="286629"/>
                  </a:lnTo>
                  <a:lnTo>
                    <a:pt x="295427" y="288429"/>
                  </a:lnTo>
                  <a:lnTo>
                    <a:pt x="282120" y="301038"/>
                  </a:lnTo>
                  <a:lnTo>
                    <a:pt x="267417" y="312038"/>
                  </a:lnTo>
                  <a:lnTo>
                    <a:pt x="251457" y="321287"/>
                  </a:lnTo>
                  <a:lnTo>
                    <a:pt x="234378" y="328637"/>
                  </a:lnTo>
                  <a:lnTo>
                    <a:pt x="283698" y="328637"/>
                  </a:lnTo>
                  <a:lnTo>
                    <a:pt x="309048" y="309048"/>
                  </a:lnTo>
                  <a:lnTo>
                    <a:pt x="329820" y="282168"/>
                  </a:lnTo>
                  <a:close/>
                </a:path>
                <a:path w="362584" h="362585" extrusionOk="0">
                  <a:moveTo>
                    <a:pt x="114871" y="192976"/>
                  </a:moveTo>
                  <a:lnTo>
                    <a:pt x="90716" y="192976"/>
                  </a:lnTo>
                  <a:lnTo>
                    <a:pt x="91670" y="210274"/>
                  </a:lnTo>
                  <a:lnTo>
                    <a:pt x="93398" y="227020"/>
                  </a:lnTo>
                  <a:lnTo>
                    <a:pt x="95856" y="243130"/>
                  </a:lnTo>
                  <a:lnTo>
                    <a:pt x="98996" y="258521"/>
                  </a:lnTo>
                  <a:lnTo>
                    <a:pt x="86284" y="260322"/>
                  </a:lnTo>
                  <a:lnTo>
                    <a:pt x="73863" y="262369"/>
                  </a:lnTo>
                  <a:lnTo>
                    <a:pt x="61756" y="264654"/>
                  </a:lnTo>
                  <a:lnTo>
                    <a:pt x="49987" y="267169"/>
                  </a:lnTo>
                  <a:lnTo>
                    <a:pt x="312115" y="267169"/>
                  </a:lnTo>
                  <a:lnTo>
                    <a:pt x="300340" y="264654"/>
                  </a:lnTo>
                  <a:lnTo>
                    <a:pt x="288232" y="262369"/>
                  </a:lnTo>
                  <a:lnTo>
                    <a:pt x="275810" y="260322"/>
                  </a:lnTo>
                  <a:lnTo>
                    <a:pt x="263093" y="258521"/>
                  </a:lnTo>
                  <a:lnTo>
                    <a:pt x="263633" y="255879"/>
                  </a:lnTo>
                  <a:lnTo>
                    <a:pt x="123075" y="255879"/>
                  </a:lnTo>
                  <a:lnTo>
                    <a:pt x="119964" y="241195"/>
                  </a:lnTo>
                  <a:lnTo>
                    <a:pt x="117535" y="225756"/>
                  </a:lnTo>
                  <a:lnTo>
                    <a:pt x="115824" y="209654"/>
                  </a:lnTo>
                  <a:lnTo>
                    <a:pt x="114871" y="192976"/>
                  </a:lnTo>
                  <a:close/>
                </a:path>
                <a:path w="362584" h="362585" extrusionOk="0">
                  <a:moveTo>
                    <a:pt x="360498" y="192976"/>
                  </a:moveTo>
                  <a:lnTo>
                    <a:pt x="337502" y="192976"/>
                  </a:lnTo>
                  <a:lnTo>
                    <a:pt x="334659" y="213036"/>
                  </a:lnTo>
                  <a:lnTo>
                    <a:pt x="329366" y="232202"/>
                  </a:lnTo>
                  <a:lnTo>
                    <a:pt x="321795" y="250303"/>
                  </a:lnTo>
                  <a:lnTo>
                    <a:pt x="312115" y="267169"/>
                  </a:lnTo>
                  <a:lnTo>
                    <a:pt x="339577" y="267169"/>
                  </a:lnTo>
                  <a:lnTo>
                    <a:pt x="355630" y="229158"/>
                  </a:lnTo>
                  <a:lnTo>
                    <a:pt x="360498" y="192976"/>
                  </a:lnTo>
                  <a:close/>
                </a:path>
                <a:path w="362584" h="362585" extrusionOk="0">
                  <a:moveTo>
                    <a:pt x="181051" y="253326"/>
                  </a:moveTo>
                  <a:lnTo>
                    <a:pt x="166229" y="253490"/>
                  </a:lnTo>
                  <a:lnTo>
                    <a:pt x="151611" y="253974"/>
                  </a:lnTo>
                  <a:lnTo>
                    <a:pt x="137218" y="254773"/>
                  </a:lnTo>
                  <a:lnTo>
                    <a:pt x="123075" y="255879"/>
                  </a:lnTo>
                  <a:lnTo>
                    <a:pt x="239014" y="255879"/>
                  </a:lnTo>
                  <a:lnTo>
                    <a:pt x="224870" y="254773"/>
                  </a:lnTo>
                  <a:lnTo>
                    <a:pt x="210480" y="253974"/>
                  </a:lnTo>
                  <a:lnTo>
                    <a:pt x="195865" y="253490"/>
                  </a:lnTo>
                  <a:lnTo>
                    <a:pt x="181051" y="253326"/>
                  </a:lnTo>
                  <a:close/>
                </a:path>
                <a:path w="362584" h="362585" extrusionOk="0">
                  <a:moveTo>
                    <a:pt x="271373" y="192976"/>
                  </a:moveTo>
                  <a:lnTo>
                    <a:pt x="247218" y="192976"/>
                  </a:lnTo>
                  <a:lnTo>
                    <a:pt x="246264" y="209654"/>
                  </a:lnTo>
                  <a:lnTo>
                    <a:pt x="244554" y="225756"/>
                  </a:lnTo>
                  <a:lnTo>
                    <a:pt x="242124" y="241195"/>
                  </a:lnTo>
                  <a:lnTo>
                    <a:pt x="239014" y="255879"/>
                  </a:lnTo>
                  <a:lnTo>
                    <a:pt x="263633" y="255879"/>
                  </a:lnTo>
                  <a:lnTo>
                    <a:pt x="266239" y="243130"/>
                  </a:lnTo>
                  <a:lnTo>
                    <a:pt x="268695" y="227020"/>
                  </a:lnTo>
                  <a:lnTo>
                    <a:pt x="270420" y="210274"/>
                  </a:lnTo>
                  <a:lnTo>
                    <a:pt x="271373" y="192976"/>
                  </a:lnTo>
                  <a:close/>
                </a:path>
                <a:path w="362584" h="362585" extrusionOk="0">
                  <a:moveTo>
                    <a:pt x="312115" y="94945"/>
                  </a:moveTo>
                  <a:lnTo>
                    <a:pt x="49987" y="94945"/>
                  </a:lnTo>
                  <a:lnTo>
                    <a:pt x="61756" y="97455"/>
                  </a:lnTo>
                  <a:lnTo>
                    <a:pt x="73864" y="99739"/>
                  </a:lnTo>
                  <a:lnTo>
                    <a:pt x="86289" y="101785"/>
                  </a:lnTo>
                  <a:lnTo>
                    <a:pt x="99009" y="103581"/>
                  </a:lnTo>
                  <a:lnTo>
                    <a:pt x="95863" y="118978"/>
                  </a:lnTo>
                  <a:lnTo>
                    <a:pt x="93405" y="135091"/>
                  </a:lnTo>
                  <a:lnTo>
                    <a:pt x="91676" y="151835"/>
                  </a:lnTo>
                  <a:lnTo>
                    <a:pt x="90716" y="169125"/>
                  </a:lnTo>
                  <a:lnTo>
                    <a:pt x="114871" y="169125"/>
                  </a:lnTo>
                  <a:lnTo>
                    <a:pt x="115830" y="152455"/>
                  </a:lnTo>
                  <a:lnTo>
                    <a:pt x="117540" y="136356"/>
                  </a:lnTo>
                  <a:lnTo>
                    <a:pt x="119966" y="120919"/>
                  </a:lnTo>
                  <a:lnTo>
                    <a:pt x="123075" y="106235"/>
                  </a:lnTo>
                  <a:lnTo>
                    <a:pt x="263635" y="106235"/>
                  </a:lnTo>
                  <a:lnTo>
                    <a:pt x="263093" y="103581"/>
                  </a:lnTo>
                  <a:lnTo>
                    <a:pt x="275810" y="101785"/>
                  </a:lnTo>
                  <a:lnTo>
                    <a:pt x="288232" y="99739"/>
                  </a:lnTo>
                  <a:lnTo>
                    <a:pt x="300340" y="97455"/>
                  </a:lnTo>
                  <a:lnTo>
                    <a:pt x="312115" y="94945"/>
                  </a:lnTo>
                  <a:close/>
                </a:path>
                <a:path w="362584" h="362585" extrusionOk="0">
                  <a:moveTo>
                    <a:pt x="263635" y="106235"/>
                  </a:moveTo>
                  <a:lnTo>
                    <a:pt x="239014" y="106235"/>
                  </a:lnTo>
                  <a:lnTo>
                    <a:pt x="242124" y="120919"/>
                  </a:lnTo>
                  <a:lnTo>
                    <a:pt x="244554" y="136356"/>
                  </a:lnTo>
                  <a:lnTo>
                    <a:pt x="246264" y="152455"/>
                  </a:lnTo>
                  <a:lnTo>
                    <a:pt x="247218" y="169125"/>
                  </a:lnTo>
                  <a:lnTo>
                    <a:pt x="271386" y="169125"/>
                  </a:lnTo>
                  <a:lnTo>
                    <a:pt x="270426" y="151835"/>
                  </a:lnTo>
                  <a:lnTo>
                    <a:pt x="268697" y="135091"/>
                  </a:lnTo>
                  <a:lnTo>
                    <a:pt x="266239" y="118978"/>
                  </a:lnTo>
                  <a:lnTo>
                    <a:pt x="263635" y="106235"/>
                  </a:lnTo>
                  <a:close/>
                </a:path>
                <a:path w="362584" h="362585" extrusionOk="0">
                  <a:moveTo>
                    <a:pt x="339582" y="94945"/>
                  </a:moveTo>
                  <a:lnTo>
                    <a:pt x="312115" y="94945"/>
                  </a:lnTo>
                  <a:lnTo>
                    <a:pt x="321795" y="111809"/>
                  </a:lnTo>
                  <a:lnTo>
                    <a:pt x="329366" y="129906"/>
                  </a:lnTo>
                  <a:lnTo>
                    <a:pt x="334659" y="149068"/>
                  </a:lnTo>
                  <a:lnTo>
                    <a:pt x="337502" y="169125"/>
                  </a:lnTo>
                  <a:lnTo>
                    <a:pt x="360498" y="169125"/>
                  </a:lnTo>
                  <a:lnTo>
                    <a:pt x="355630" y="132944"/>
                  </a:lnTo>
                  <a:lnTo>
                    <a:pt x="339582" y="94945"/>
                  </a:lnTo>
                  <a:close/>
                </a:path>
                <a:path w="362584" h="362585" extrusionOk="0">
                  <a:moveTo>
                    <a:pt x="239014" y="106235"/>
                  </a:moveTo>
                  <a:lnTo>
                    <a:pt x="123075" y="106235"/>
                  </a:lnTo>
                  <a:lnTo>
                    <a:pt x="137218" y="107334"/>
                  </a:lnTo>
                  <a:lnTo>
                    <a:pt x="151611" y="108129"/>
                  </a:lnTo>
                  <a:lnTo>
                    <a:pt x="166229" y="108612"/>
                  </a:lnTo>
                  <a:lnTo>
                    <a:pt x="181051" y="108775"/>
                  </a:lnTo>
                  <a:lnTo>
                    <a:pt x="195871" y="108612"/>
                  </a:lnTo>
                  <a:lnTo>
                    <a:pt x="210485" y="108129"/>
                  </a:lnTo>
                  <a:lnTo>
                    <a:pt x="224872" y="107334"/>
                  </a:lnTo>
                  <a:lnTo>
                    <a:pt x="239014" y="106235"/>
                  </a:lnTo>
                  <a:close/>
                </a:path>
                <a:path w="362584" h="362585" extrusionOk="0">
                  <a:moveTo>
                    <a:pt x="270850" y="24079"/>
                  </a:moveTo>
                  <a:lnTo>
                    <a:pt x="181051" y="24079"/>
                  </a:lnTo>
                  <a:lnTo>
                    <a:pt x="191059" y="26003"/>
                  </a:lnTo>
                  <a:lnTo>
                    <a:pt x="200406" y="31461"/>
                  </a:lnTo>
                  <a:lnTo>
                    <a:pt x="225118" y="65625"/>
                  </a:lnTo>
                  <a:lnTo>
                    <a:pt x="232029" y="82397"/>
                  </a:lnTo>
                  <a:lnTo>
                    <a:pt x="219556" y="83283"/>
                  </a:lnTo>
                  <a:lnTo>
                    <a:pt x="206892" y="83918"/>
                  </a:lnTo>
                  <a:lnTo>
                    <a:pt x="194052" y="84301"/>
                  </a:lnTo>
                  <a:lnTo>
                    <a:pt x="181051" y="84429"/>
                  </a:lnTo>
                  <a:lnTo>
                    <a:pt x="333294" y="84429"/>
                  </a:lnTo>
                  <a:lnTo>
                    <a:pt x="329820" y="79933"/>
                  </a:lnTo>
                  <a:lnTo>
                    <a:pt x="256590" y="79933"/>
                  </a:lnTo>
                  <a:lnTo>
                    <a:pt x="252423" y="68278"/>
                  </a:lnTo>
                  <a:lnTo>
                    <a:pt x="234378" y="33464"/>
                  </a:lnTo>
                  <a:lnTo>
                    <a:pt x="283698" y="33464"/>
                  </a:lnTo>
                  <a:lnTo>
                    <a:pt x="272400" y="24733"/>
                  </a:lnTo>
                  <a:lnTo>
                    <a:pt x="270850" y="24079"/>
                  </a:lnTo>
                  <a:close/>
                </a:path>
                <a:path w="362584" h="362585" extrusionOk="0">
                  <a:moveTo>
                    <a:pt x="159646" y="33464"/>
                  </a:moveTo>
                  <a:lnTo>
                    <a:pt x="127711" y="33464"/>
                  </a:lnTo>
                  <a:lnTo>
                    <a:pt x="126631" y="35001"/>
                  </a:lnTo>
                  <a:lnTo>
                    <a:pt x="105511" y="79933"/>
                  </a:lnTo>
                  <a:lnTo>
                    <a:pt x="131006" y="79933"/>
                  </a:lnTo>
                  <a:lnTo>
                    <a:pt x="133413" y="73672"/>
                  </a:lnTo>
                  <a:lnTo>
                    <a:pt x="136972" y="65625"/>
                  </a:lnTo>
                  <a:lnTo>
                    <a:pt x="140826" y="58064"/>
                  </a:lnTo>
                  <a:lnTo>
                    <a:pt x="144932" y="51092"/>
                  </a:lnTo>
                  <a:lnTo>
                    <a:pt x="152992" y="39981"/>
                  </a:lnTo>
                  <a:lnTo>
                    <a:pt x="159646" y="33464"/>
                  </a:lnTo>
                  <a:close/>
                </a:path>
                <a:path w="362584" h="362585" extrusionOk="0">
                  <a:moveTo>
                    <a:pt x="283698" y="33464"/>
                  </a:moveTo>
                  <a:lnTo>
                    <a:pt x="234378" y="33464"/>
                  </a:lnTo>
                  <a:lnTo>
                    <a:pt x="251462" y="40820"/>
                  </a:lnTo>
                  <a:lnTo>
                    <a:pt x="267422" y="50068"/>
                  </a:lnTo>
                  <a:lnTo>
                    <a:pt x="282121" y="61066"/>
                  </a:lnTo>
                  <a:lnTo>
                    <a:pt x="295427" y="73672"/>
                  </a:lnTo>
                  <a:lnTo>
                    <a:pt x="286008" y="75474"/>
                  </a:lnTo>
                  <a:lnTo>
                    <a:pt x="276390" y="77122"/>
                  </a:lnTo>
                  <a:lnTo>
                    <a:pt x="266580" y="78610"/>
                  </a:lnTo>
                  <a:lnTo>
                    <a:pt x="256590" y="79933"/>
                  </a:lnTo>
                  <a:lnTo>
                    <a:pt x="329820" y="79933"/>
                  </a:lnTo>
                  <a:lnTo>
                    <a:pt x="309048" y="53054"/>
                  </a:lnTo>
                  <a:lnTo>
                    <a:pt x="283698" y="33464"/>
                  </a:lnTo>
                  <a:close/>
                </a:path>
              </a:pathLst>
            </a:custGeom>
            <a:solidFill>
              <a:srgbClr val="FFFFFF"/>
            </a:solidFill>
            <a:ln>
              <a:noFill/>
            </a:ln>
          </p:spPr>
          <p:txBody>
            <a:bodyPr spcFirstLastPara="1" wrap="square" lIns="0" tIns="0" rIns="0" bIns="0" anchor="t" anchorCtr="0">
              <a:noAutofit/>
            </a:bodyPr>
            <a:lstStyle/>
            <a:p>
              <a:endParaRPr sz="2811"/>
            </a:p>
          </p:txBody>
        </p:sp>
        <p:pic>
          <p:nvPicPr>
            <p:cNvPr id="177" name="Google Shape;177;p8"/>
            <p:cNvPicPr preferRelativeResize="0"/>
            <p:nvPr/>
          </p:nvPicPr>
          <p:blipFill rotWithShape="1">
            <a:blip r:embed="rId3">
              <a:alphaModFix/>
            </a:blip>
            <a:srcRect/>
            <a:stretch/>
          </p:blipFill>
          <p:spPr>
            <a:xfrm>
              <a:off x="2064592" y="2112966"/>
              <a:ext cx="314803" cy="315705"/>
            </a:xfrm>
            <a:prstGeom prst="rect">
              <a:avLst/>
            </a:prstGeom>
            <a:noFill/>
            <a:ln>
              <a:noFill/>
            </a:ln>
          </p:spPr>
        </p:pic>
        <p:sp>
          <p:nvSpPr>
            <p:cNvPr id="179" name="Google Shape;179;p8"/>
            <p:cNvSpPr/>
            <p:nvPr/>
          </p:nvSpPr>
          <p:spPr>
            <a:xfrm>
              <a:off x="3428450" y="2093676"/>
              <a:ext cx="359410" cy="356870"/>
            </a:xfrm>
            <a:custGeom>
              <a:avLst/>
              <a:gdLst/>
              <a:ahLst/>
              <a:cxnLst/>
              <a:rect l="l" t="t" r="r" b="b"/>
              <a:pathLst>
                <a:path w="359410" h="356869" extrusionOk="0">
                  <a:moveTo>
                    <a:pt x="18084" y="219710"/>
                  </a:moveTo>
                  <a:lnTo>
                    <a:pt x="10337" y="219710"/>
                  </a:lnTo>
                  <a:lnTo>
                    <a:pt x="5537" y="222250"/>
                  </a:lnTo>
                  <a:lnTo>
                    <a:pt x="368" y="224790"/>
                  </a:lnTo>
                  <a:lnTo>
                    <a:pt x="368" y="228600"/>
                  </a:lnTo>
                  <a:lnTo>
                    <a:pt x="5168" y="232410"/>
                  </a:lnTo>
                  <a:lnTo>
                    <a:pt x="209295" y="349250"/>
                  </a:lnTo>
                  <a:lnTo>
                    <a:pt x="212242" y="351790"/>
                  </a:lnTo>
                  <a:lnTo>
                    <a:pt x="216674" y="354330"/>
                  </a:lnTo>
                  <a:lnTo>
                    <a:pt x="222211" y="356870"/>
                  </a:lnTo>
                  <a:lnTo>
                    <a:pt x="231444" y="356870"/>
                  </a:lnTo>
                  <a:lnTo>
                    <a:pt x="237350" y="354330"/>
                  </a:lnTo>
                  <a:lnTo>
                    <a:pt x="261184" y="340360"/>
                  </a:lnTo>
                  <a:lnTo>
                    <a:pt x="226644" y="340360"/>
                  </a:lnTo>
                  <a:lnTo>
                    <a:pt x="22885" y="222250"/>
                  </a:lnTo>
                  <a:lnTo>
                    <a:pt x="18084" y="219710"/>
                  </a:lnTo>
                  <a:close/>
                </a:path>
                <a:path w="359410" h="356869" extrusionOk="0">
                  <a:moveTo>
                    <a:pt x="349186" y="273050"/>
                  </a:moveTo>
                  <a:lnTo>
                    <a:pt x="341439" y="273050"/>
                  </a:lnTo>
                  <a:lnTo>
                    <a:pt x="336638" y="276860"/>
                  </a:lnTo>
                  <a:lnTo>
                    <a:pt x="226644" y="340360"/>
                  </a:lnTo>
                  <a:lnTo>
                    <a:pt x="261184" y="340360"/>
                  </a:lnTo>
                  <a:lnTo>
                    <a:pt x="354355" y="285750"/>
                  </a:lnTo>
                  <a:lnTo>
                    <a:pt x="359155" y="283210"/>
                  </a:lnTo>
                  <a:lnTo>
                    <a:pt x="359155" y="279400"/>
                  </a:lnTo>
                  <a:lnTo>
                    <a:pt x="353987" y="276860"/>
                  </a:lnTo>
                  <a:lnTo>
                    <a:pt x="349186" y="273050"/>
                  </a:lnTo>
                  <a:close/>
                </a:path>
                <a:path w="359410" h="356869" extrusionOk="0">
                  <a:moveTo>
                    <a:pt x="18084" y="182880"/>
                  </a:moveTo>
                  <a:lnTo>
                    <a:pt x="10337" y="182880"/>
                  </a:lnTo>
                  <a:lnTo>
                    <a:pt x="5537" y="185420"/>
                  </a:lnTo>
                  <a:lnTo>
                    <a:pt x="0" y="187960"/>
                  </a:lnTo>
                  <a:lnTo>
                    <a:pt x="0" y="193040"/>
                  </a:lnTo>
                  <a:lnTo>
                    <a:pt x="5168" y="195580"/>
                  </a:lnTo>
                  <a:lnTo>
                    <a:pt x="209295" y="312420"/>
                  </a:lnTo>
                  <a:lnTo>
                    <a:pt x="212242" y="314960"/>
                  </a:lnTo>
                  <a:lnTo>
                    <a:pt x="216306" y="317500"/>
                  </a:lnTo>
                  <a:lnTo>
                    <a:pt x="221843" y="320040"/>
                  </a:lnTo>
                  <a:lnTo>
                    <a:pt x="231076" y="320040"/>
                  </a:lnTo>
                  <a:lnTo>
                    <a:pt x="236981" y="317500"/>
                  </a:lnTo>
                  <a:lnTo>
                    <a:pt x="260816" y="303530"/>
                  </a:lnTo>
                  <a:lnTo>
                    <a:pt x="226644" y="303530"/>
                  </a:lnTo>
                  <a:lnTo>
                    <a:pt x="22885" y="185420"/>
                  </a:lnTo>
                  <a:lnTo>
                    <a:pt x="18084" y="182880"/>
                  </a:lnTo>
                  <a:close/>
                </a:path>
                <a:path w="359410" h="356869" extrusionOk="0">
                  <a:moveTo>
                    <a:pt x="349186" y="236220"/>
                  </a:moveTo>
                  <a:lnTo>
                    <a:pt x="341439" y="236220"/>
                  </a:lnTo>
                  <a:lnTo>
                    <a:pt x="336638" y="238760"/>
                  </a:lnTo>
                  <a:lnTo>
                    <a:pt x="226644" y="303530"/>
                  </a:lnTo>
                  <a:lnTo>
                    <a:pt x="260816" y="303530"/>
                  </a:lnTo>
                  <a:lnTo>
                    <a:pt x="353987" y="248920"/>
                  </a:lnTo>
                  <a:lnTo>
                    <a:pt x="358787" y="246380"/>
                  </a:lnTo>
                  <a:lnTo>
                    <a:pt x="358787" y="242570"/>
                  </a:lnTo>
                  <a:lnTo>
                    <a:pt x="349186" y="236220"/>
                  </a:lnTo>
                  <a:close/>
                </a:path>
                <a:path w="359410" h="356869" extrusionOk="0">
                  <a:moveTo>
                    <a:pt x="18084" y="146050"/>
                  </a:moveTo>
                  <a:lnTo>
                    <a:pt x="10337" y="146050"/>
                  </a:lnTo>
                  <a:lnTo>
                    <a:pt x="5537" y="148590"/>
                  </a:lnTo>
                  <a:lnTo>
                    <a:pt x="368" y="151130"/>
                  </a:lnTo>
                  <a:lnTo>
                    <a:pt x="368" y="156210"/>
                  </a:lnTo>
                  <a:lnTo>
                    <a:pt x="5168" y="158750"/>
                  </a:lnTo>
                  <a:lnTo>
                    <a:pt x="209664" y="276860"/>
                  </a:lnTo>
                  <a:lnTo>
                    <a:pt x="212610" y="278130"/>
                  </a:lnTo>
                  <a:lnTo>
                    <a:pt x="216674" y="280670"/>
                  </a:lnTo>
                  <a:lnTo>
                    <a:pt x="222211" y="283210"/>
                  </a:lnTo>
                  <a:lnTo>
                    <a:pt x="231444" y="283210"/>
                  </a:lnTo>
                  <a:lnTo>
                    <a:pt x="237350" y="280670"/>
                  </a:lnTo>
                  <a:lnTo>
                    <a:pt x="261184" y="266700"/>
                  </a:lnTo>
                  <a:lnTo>
                    <a:pt x="226644" y="266700"/>
                  </a:lnTo>
                  <a:lnTo>
                    <a:pt x="22885" y="148590"/>
                  </a:lnTo>
                  <a:lnTo>
                    <a:pt x="18084" y="146050"/>
                  </a:lnTo>
                  <a:close/>
                </a:path>
                <a:path w="359410" h="356869" extrusionOk="0">
                  <a:moveTo>
                    <a:pt x="349186" y="199390"/>
                  </a:moveTo>
                  <a:lnTo>
                    <a:pt x="341439" y="199390"/>
                  </a:lnTo>
                  <a:lnTo>
                    <a:pt x="336638" y="203200"/>
                  </a:lnTo>
                  <a:lnTo>
                    <a:pt x="226644" y="266700"/>
                  </a:lnTo>
                  <a:lnTo>
                    <a:pt x="261184" y="266700"/>
                  </a:lnTo>
                  <a:lnTo>
                    <a:pt x="354355" y="212090"/>
                  </a:lnTo>
                  <a:lnTo>
                    <a:pt x="359155" y="209550"/>
                  </a:lnTo>
                  <a:lnTo>
                    <a:pt x="359155" y="204470"/>
                  </a:lnTo>
                  <a:lnTo>
                    <a:pt x="353987" y="203200"/>
                  </a:lnTo>
                  <a:lnTo>
                    <a:pt x="349186" y="199390"/>
                  </a:lnTo>
                  <a:close/>
                </a:path>
                <a:path w="359410" h="356869" extrusionOk="0">
                  <a:moveTo>
                    <a:pt x="18084" y="109220"/>
                  </a:moveTo>
                  <a:lnTo>
                    <a:pt x="10337" y="109220"/>
                  </a:lnTo>
                  <a:lnTo>
                    <a:pt x="5537" y="111760"/>
                  </a:lnTo>
                  <a:lnTo>
                    <a:pt x="0" y="114300"/>
                  </a:lnTo>
                  <a:lnTo>
                    <a:pt x="0" y="118110"/>
                  </a:lnTo>
                  <a:lnTo>
                    <a:pt x="5168" y="121920"/>
                  </a:lnTo>
                  <a:lnTo>
                    <a:pt x="209295" y="240030"/>
                  </a:lnTo>
                  <a:lnTo>
                    <a:pt x="212242" y="241300"/>
                  </a:lnTo>
                  <a:lnTo>
                    <a:pt x="216306" y="243840"/>
                  </a:lnTo>
                  <a:lnTo>
                    <a:pt x="221843" y="247650"/>
                  </a:lnTo>
                  <a:lnTo>
                    <a:pt x="231076" y="247650"/>
                  </a:lnTo>
                  <a:lnTo>
                    <a:pt x="236981" y="243840"/>
                  </a:lnTo>
                  <a:lnTo>
                    <a:pt x="261266" y="229870"/>
                  </a:lnTo>
                  <a:lnTo>
                    <a:pt x="226644" y="229870"/>
                  </a:lnTo>
                  <a:lnTo>
                    <a:pt x="22885" y="111760"/>
                  </a:lnTo>
                  <a:lnTo>
                    <a:pt x="18084" y="109220"/>
                  </a:lnTo>
                  <a:close/>
                </a:path>
                <a:path w="359410" h="356869" extrusionOk="0">
                  <a:moveTo>
                    <a:pt x="349186" y="162560"/>
                  </a:moveTo>
                  <a:lnTo>
                    <a:pt x="341439" y="162560"/>
                  </a:lnTo>
                  <a:lnTo>
                    <a:pt x="336638" y="166370"/>
                  </a:lnTo>
                  <a:lnTo>
                    <a:pt x="226644" y="229870"/>
                  </a:lnTo>
                  <a:lnTo>
                    <a:pt x="261266" y="229870"/>
                  </a:lnTo>
                  <a:lnTo>
                    <a:pt x="353987" y="176530"/>
                  </a:lnTo>
                  <a:lnTo>
                    <a:pt x="358787" y="172720"/>
                  </a:lnTo>
                  <a:lnTo>
                    <a:pt x="358787" y="168910"/>
                  </a:lnTo>
                  <a:lnTo>
                    <a:pt x="349186" y="162560"/>
                  </a:lnTo>
                  <a:close/>
                </a:path>
                <a:path w="359410" h="356869" extrusionOk="0">
                  <a:moveTo>
                    <a:pt x="134958" y="0"/>
                  </a:moveTo>
                  <a:lnTo>
                    <a:pt x="10337" y="64770"/>
                  </a:lnTo>
                  <a:lnTo>
                    <a:pt x="2031" y="77470"/>
                  </a:lnTo>
                  <a:lnTo>
                    <a:pt x="4108" y="83820"/>
                  </a:lnTo>
                  <a:lnTo>
                    <a:pt x="10337" y="88900"/>
                  </a:lnTo>
                  <a:lnTo>
                    <a:pt x="205231" y="201930"/>
                  </a:lnTo>
                  <a:lnTo>
                    <a:pt x="214846" y="205740"/>
                  </a:lnTo>
                  <a:lnTo>
                    <a:pt x="236426" y="205740"/>
                  </a:lnTo>
                  <a:lnTo>
                    <a:pt x="245833" y="201930"/>
                  </a:lnTo>
                  <a:lnTo>
                    <a:pt x="285005" y="179070"/>
                  </a:lnTo>
                  <a:lnTo>
                    <a:pt x="246938" y="179070"/>
                  </a:lnTo>
                  <a:lnTo>
                    <a:pt x="245465" y="177800"/>
                  </a:lnTo>
                  <a:lnTo>
                    <a:pt x="200063" y="177800"/>
                  </a:lnTo>
                  <a:lnTo>
                    <a:pt x="48729" y="90170"/>
                  </a:lnTo>
                  <a:lnTo>
                    <a:pt x="50203" y="88900"/>
                  </a:lnTo>
                  <a:lnTo>
                    <a:pt x="52793" y="88900"/>
                  </a:lnTo>
                  <a:lnTo>
                    <a:pt x="59230" y="83820"/>
                  </a:lnTo>
                  <a:lnTo>
                    <a:pt x="61375" y="77470"/>
                  </a:lnTo>
                  <a:lnTo>
                    <a:pt x="59230" y="71120"/>
                  </a:lnTo>
                  <a:lnTo>
                    <a:pt x="52793" y="64770"/>
                  </a:lnTo>
                  <a:lnTo>
                    <a:pt x="51676" y="64770"/>
                  </a:lnTo>
                  <a:lnTo>
                    <a:pt x="50203" y="63500"/>
                  </a:lnTo>
                  <a:lnTo>
                    <a:pt x="48729" y="63500"/>
                  </a:lnTo>
                  <a:lnTo>
                    <a:pt x="111112" y="26670"/>
                  </a:lnTo>
                  <a:lnTo>
                    <a:pt x="193047" y="26670"/>
                  </a:lnTo>
                  <a:lnTo>
                    <a:pt x="155397" y="5080"/>
                  </a:lnTo>
                  <a:lnTo>
                    <a:pt x="145783" y="1270"/>
                  </a:lnTo>
                  <a:lnTo>
                    <a:pt x="134958" y="0"/>
                  </a:lnTo>
                  <a:close/>
                </a:path>
                <a:path w="359410" h="356869" extrusionOk="0">
                  <a:moveTo>
                    <a:pt x="193047" y="26670"/>
                  </a:moveTo>
                  <a:lnTo>
                    <a:pt x="159092" y="26670"/>
                  </a:lnTo>
                  <a:lnTo>
                    <a:pt x="310794" y="114300"/>
                  </a:lnTo>
                  <a:lnTo>
                    <a:pt x="308952" y="114300"/>
                  </a:lnTo>
                  <a:lnTo>
                    <a:pt x="306743" y="115570"/>
                  </a:lnTo>
                  <a:lnTo>
                    <a:pt x="305257" y="116840"/>
                  </a:lnTo>
                  <a:lnTo>
                    <a:pt x="298820" y="121920"/>
                  </a:lnTo>
                  <a:lnTo>
                    <a:pt x="296675" y="128270"/>
                  </a:lnTo>
                  <a:lnTo>
                    <a:pt x="298820" y="134620"/>
                  </a:lnTo>
                  <a:lnTo>
                    <a:pt x="305257" y="140970"/>
                  </a:lnTo>
                  <a:lnTo>
                    <a:pt x="307111" y="140970"/>
                  </a:lnTo>
                  <a:lnTo>
                    <a:pt x="308952" y="142240"/>
                  </a:lnTo>
                  <a:lnTo>
                    <a:pt x="311162" y="143510"/>
                  </a:lnTo>
                  <a:lnTo>
                    <a:pt x="248043" y="179070"/>
                  </a:lnTo>
                  <a:lnTo>
                    <a:pt x="285005" y="179070"/>
                  </a:lnTo>
                  <a:lnTo>
                    <a:pt x="350291" y="140970"/>
                  </a:lnTo>
                  <a:lnTo>
                    <a:pt x="356520" y="135890"/>
                  </a:lnTo>
                  <a:lnTo>
                    <a:pt x="358597" y="129540"/>
                  </a:lnTo>
                  <a:lnTo>
                    <a:pt x="356520" y="123190"/>
                  </a:lnTo>
                  <a:lnTo>
                    <a:pt x="350291" y="116840"/>
                  </a:lnTo>
                  <a:lnTo>
                    <a:pt x="193047" y="26670"/>
                  </a:lnTo>
                  <a:close/>
                </a:path>
                <a:path w="359410" h="356869" extrusionOk="0">
                  <a:moveTo>
                    <a:pt x="222954" y="171450"/>
                  </a:moveTo>
                  <a:lnTo>
                    <a:pt x="211962" y="172720"/>
                  </a:lnTo>
                  <a:lnTo>
                    <a:pt x="202285" y="176530"/>
                  </a:lnTo>
                  <a:lnTo>
                    <a:pt x="201536" y="176530"/>
                  </a:lnTo>
                  <a:lnTo>
                    <a:pt x="200799" y="177800"/>
                  </a:lnTo>
                  <a:lnTo>
                    <a:pt x="245465" y="177800"/>
                  </a:lnTo>
                  <a:lnTo>
                    <a:pt x="243624" y="176530"/>
                  </a:lnTo>
                  <a:lnTo>
                    <a:pt x="233946" y="172720"/>
                  </a:lnTo>
                  <a:lnTo>
                    <a:pt x="222954" y="171450"/>
                  </a:lnTo>
                  <a:close/>
                </a:path>
                <a:path w="359410" h="356869" extrusionOk="0">
                  <a:moveTo>
                    <a:pt x="252126" y="130810"/>
                  </a:moveTo>
                  <a:lnTo>
                    <a:pt x="238966" y="130810"/>
                  </a:lnTo>
                  <a:lnTo>
                    <a:pt x="233286" y="133350"/>
                  </a:lnTo>
                  <a:lnTo>
                    <a:pt x="226275" y="137160"/>
                  </a:lnTo>
                  <a:lnTo>
                    <a:pt x="226275" y="143510"/>
                  </a:lnTo>
                  <a:lnTo>
                    <a:pt x="233286" y="147320"/>
                  </a:lnTo>
                  <a:lnTo>
                    <a:pt x="239173" y="149860"/>
                  </a:lnTo>
                  <a:lnTo>
                    <a:pt x="245787" y="151130"/>
                  </a:lnTo>
                  <a:lnTo>
                    <a:pt x="252333" y="149860"/>
                  </a:lnTo>
                  <a:lnTo>
                    <a:pt x="258013" y="147320"/>
                  </a:lnTo>
                  <a:lnTo>
                    <a:pt x="265023" y="143510"/>
                  </a:lnTo>
                  <a:lnTo>
                    <a:pt x="265023" y="137160"/>
                  </a:lnTo>
                  <a:lnTo>
                    <a:pt x="258013" y="133350"/>
                  </a:lnTo>
                  <a:lnTo>
                    <a:pt x="252126" y="130810"/>
                  </a:lnTo>
                  <a:close/>
                </a:path>
                <a:path w="359410" h="356869" extrusionOk="0">
                  <a:moveTo>
                    <a:pt x="180130" y="66040"/>
                  </a:moveTo>
                  <a:lnTo>
                    <a:pt x="156381" y="69850"/>
                  </a:lnTo>
                  <a:lnTo>
                    <a:pt x="135470" y="77470"/>
                  </a:lnTo>
                  <a:lnTo>
                    <a:pt x="121774" y="88900"/>
                  </a:lnTo>
                  <a:lnTo>
                    <a:pt x="117247" y="102870"/>
                  </a:lnTo>
                  <a:lnTo>
                    <a:pt x="121924" y="116840"/>
                  </a:lnTo>
                  <a:lnTo>
                    <a:pt x="135839" y="129540"/>
                  </a:lnTo>
                  <a:lnTo>
                    <a:pt x="156749" y="137160"/>
                  </a:lnTo>
                  <a:lnTo>
                    <a:pt x="180500" y="139700"/>
                  </a:lnTo>
                  <a:lnTo>
                    <a:pt x="204253" y="137160"/>
                  </a:lnTo>
                  <a:lnTo>
                    <a:pt x="225170" y="129540"/>
                  </a:lnTo>
                  <a:lnTo>
                    <a:pt x="233481" y="121920"/>
                  </a:lnTo>
                  <a:lnTo>
                    <a:pt x="153923" y="121920"/>
                  </a:lnTo>
                  <a:lnTo>
                    <a:pt x="152819" y="120650"/>
                  </a:lnTo>
                  <a:lnTo>
                    <a:pt x="150977" y="120650"/>
                  </a:lnTo>
                  <a:lnTo>
                    <a:pt x="149491" y="119380"/>
                  </a:lnTo>
                  <a:lnTo>
                    <a:pt x="149123" y="119380"/>
                  </a:lnTo>
                  <a:lnTo>
                    <a:pt x="148386" y="118110"/>
                  </a:lnTo>
                  <a:lnTo>
                    <a:pt x="147281" y="118110"/>
                  </a:lnTo>
                  <a:lnTo>
                    <a:pt x="147281" y="116840"/>
                  </a:lnTo>
                  <a:lnTo>
                    <a:pt x="149491" y="115570"/>
                  </a:lnTo>
                  <a:lnTo>
                    <a:pt x="150228" y="115570"/>
                  </a:lnTo>
                  <a:lnTo>
                    <a:pt x="151345" y="114300"/>
                  </a:lnTo>
                  <a:lnTo>
                    <a:pt x="153555" y="113030"/>
                  </a:lnTo>
                  <a:lnTo>
                    <a:pt x="151714" y="111760"/>
                  </a:lnTo>
                  <a:lnTo>
                    <a:pt x="149491" y="110490"/>
                  </a:lnTo>
                  <a:lnTo>
                    <a:pt x="147650" y="107950"/>
                  </a:lnTo>
                  <a:lnTo>
                    <a:pt x="146176" y="106680"/>
                  </a:lnTo>
                  <a:lnTo>
                    <a:pt x="144322" y="105410"/>
                  </a:lnTo>
                  <a:lnTo>
                    <a:pt x="144703" y="105410"/>
                  </a:lnTo>
                  <a:lnTo>
                    <a:pt x="147281" y="104140"/>
                  </a:lnTo>
                  <a:lnTo>
                    <a:pt x="149123" y="104140"/>
                  </a:lnTo>
                  <a:lnTo>
                    <a:pt x="150977" y="102870"/>
                  </a:lnTo>
                  <a:lnTo>
                    <a:pt x="152819" y="102870"/>
                  </a:lnTo>
                  <a:lnTo>
                    <a:pt x="154292" y="101600"/>
                  </a:lnTo>
                  <a:lnTo>
                    <a:pt x="172008" y="101600"/>
                  </a:lnTo>
                  <a:lnTo>
                    <a:pt x="170903" y="97790"/>
                  </a:lnTo>
                  <a:lnTo>
                    <a:pt x="169062" y="93980"/>
                  </a:lnTo>
                  <a:lnTo>
                    <a:pt x="169798" y="90170"/>
                  </a:lnTo>
                  <a:lnTo>
                    <a:pt x="175704" y="87630"/>
                  </a:lnTo>
                  <a:lnTo>
                    <a:pt x="181978" y="83820"/>
                  </a:lnTo>
                  <a:lnTo>
                    <a:pt x="232553" y="83820"/>
                  </a:lnTo>
                  <a:lnTo>
                    <a:pt x="224789" y="77470"/>
                  </a:lnTo>
                  <a:lnTo>
                    <a:pt x="203879" y="69850"/>
                  </a:lnTo>
                  <a:lnTo>
                    <a:pt x="180130" y="66040"/>
                  </a:lnTo>
                  <a:close/>
                </a:path>
                <a:path w="359410" h="356869" extrusionOk="0">
                  <a:moveTo>
                    <a:pt x="164630" y="118110"/>
                  </a:moveTo>
                  <a:lnTo>
                    <a:pt x="161670" y="118110"/>
                  </a:lnTo>
                  <a:lnTo>
                    <a:pt x="159461" y="119380"/>
                  </a:lnTo>
                  <a:lnTo>
                    <a:pt x="156514" y="120650"/>
                  </a:lnTo>
                  <a:lnTo>
                    <a:pt x="155397" y="121920"/>
                  </a:lnTo>
                  <a:lnTo>
                    <a:pt x="233481" y="121920"/>
                  </a:lnTo>
                  <a:lnTo>
                    <a:pt x="234866" y="120650"/>
                  </a:lnTo>
                  <a:lnTo>
                    <a:pt x="172377" y="120650"/>
                  </a:lnTo>
                  <a:lnTo>
                    <a:pt x="168325" y="119380"/>
                  </a:lnTo>
                  <a:lnTo>
                    <a:pt x="164630" y="118110"/>
                  </a:lnTo>
                  <a:close/>
                </a:path>
                <a:path w="359410" h="356869" extrusionOk="0">
                  <a:moveTo>
                    <a:pt x="190093" y="91440"/>
                  </a:moveTo>
                  <a:lnTo>
                    <a:pt x="186410" y="92710"/>
                  </a:lnTo>
                  <a:lnTo>
                    <a:pt x="186778" y="95250"/>
                  </a:lnTo>
                  <a:lnTo>
                    <a:pt x="187147" y="96520"/>
                  </a:lnTo>
                  <a:lnTo>
                    <a:pt x="191579" y="104140"/>
                  </a:lnTo>
                  <a:lnTo>
                    <a:pt x="192684" y="105410"/>
                  </a:lnTo>
                  <a:lnTo>
                    <a:pt x="193263" y="110490"/>
                  </a:lnTo>
                  <a:lnTo>
                    <a:pt x="190419" y="115570"/>
                  </a:lnTo>
                  <a:lnTo>
                    <a:pt x="184738" y="118110"/>
                  </a:lnTo>
                  <a:lnTo>
                    <a:pt x="176809" y="120650"/>
                  </a:lnTo>
                  <a:lnTo>
                    <a:pt x="234866" y="120650"/>
                  </a:lnTo>
                  <a:lnTo>
                    <a:pt x="239022" y="116840"/>
                  </a:lnTo>
                  <a:lnTo>
                    <a:pt x="243530" y="102870"/>
                  </a:lnTo>
                  <a:lnTo>
                    <a:pt x="243097" y="101600"/>
                  </a:lnTo>
                  <a:lnTo>
                    <a:pt x="204495" y="101600"/>
                  </a:lnTo>
                  <a:lnTo>
                    <a:pt x="204495" y="100330"/>
                  </a:lnTo>
                  <a:lnTo>
                    <a:pt x="203022" y="97790"/>
                  </a:lnTo>
                  <a:lnTo>
                    <a:pt x="201167" y="96520"/>
                  </a:lnTo>
                  <a:lnTo>
                    <a:pt x="198221" y="93980"/>
                  </a:lnTo>
                  <a:lnTo>
                    <a:pt x="197116" y="93980"/>
                  </a:lnTo>
                  <a:lnTo>
                    <a:pt x="196367" y="92710"/>
                  </a:lnTo>
                  <a:lnTo>
                    <a:pt x="194157" y="92710"/>
                  </a:lnTo>
                  <a:lnTo>
                    <a:pt x="190093" y="91440"/>
                  </a:lnTo>
                  <a:close/>
                </a:path>
                <a:path w="359410" h="356869" extrusionOk="0">
                  <a:moveTo>
                    <a:pt x="172008" y="101600"/>
                  </a:moveTo>
                  <a:lnTo>
                    <a:pt x="155765" y="101600"/>
                  </a:lnTo>
                  <a:lnTo>
                    <a:pt x="156146" y="102870"/>
                  </a:lnTo>
                  <a:lnTo>
                    <a:pt x="156514" y="102870"/>
                  </a:lnTo>
                  <a:lnTo>
                    <a:pt x="157619" y="105410"/>
                  </a:lnTo>
                  <a:lnTo>
                    <a:pt x="159829" y="107950"/>
                  </a:lnTo>
                  <a:lnTo>
                    <a:pt x="162420" y="109220"/>
                  </a:lnTo>
                  <a:lnTo>
                    <a:pt x="163156" y="110490"/>
                  </a:lnTo>
                  <a:lnTo>
                    <a:pt x="166839" y="111760"/>
                  </a:lnTo>
                  <a:lnTo>
                    <a:pt x="168694" y="113030"/>
                  </a:lnTo>
                  <a:lnTo>
                    <a:pt x="173494" y="113030"/>
                  </a:lnTo>
                  <a:lnTo>
                    <a:pt x="177545" y="111760"/>
                  </a:lnTo>
                  <a:lnTo>
                    <a:pt x="177177" y="109220"/>
                  </a:lnTo>
                  <a:lnTo>
                    <a:pt x="177177" y="107950"/>
                  </a:lnTo>
                  <a:lnTo>
                    <a:pt x="176441" y="106680"/>
                  </a:lnTo>
                  <a:lnTo>
                    <a:pt x="172008" y="101600"/>
                  </a:lnTo>
                  <a:close/>
                </a:path>
                <a:path w="359410" h="356869" extrusionOk="0">
                  <a:moveTo>
                    <a:pt x="232553" y="83820"/>
                  </a:moveTo>
                  <a:lnTo>
                    <a:pt x="209664" y="83820"/>
                  </a:lnTo>
                  <a:lnTo>
                    <a:pt x="210400" y="85090"/>
                  </a:lnTo>
                  <a:lnTo>
                    <a:pt x="211505" y="85090"/>
                  </a:lnTo>
                  <a:lnTo>
                    <a:pt x="215201" y="87630"/>
                  </a:lnTo>
                  <a:lnTo>
                    <a:pt x="211505" y="90170"/>
                  </a:lnTo>
                  <a:lnTo>
                    <a:pt x="208927" y="91440"/>
                  </a:lnTo>
                  <a:lnTo>
                    <a:pt x="211137" y="92710"/>
                  </a:lnTo>
                  <a:lnTo>
                    <a:pt x="212978" y="95250"/>
                  </a:lnTo>
                  <a:lnTo>
                    <a:pt x="215201" y="97790"/>
                  </a:lnTo>
                  <a:lnTo>
                    <a:pt x="215938" y="97790"/>
                  </a:lnTo>
                  <a:lnTo>
                    <a:pt x="215569" y="99060"/>
                  </a:lnTo>
                  <a:lnTo>
                    <a:pt x="214096" y="99060"/>
                  </a:lnTo>
                  <a:lnTo>
                    <a:pt x="211874" y="100330"/>
                  </a:lnTo>
                  <a:lnTo>
                    <a:pt x="210032" y="101600"/>
                  </a:lnTo>
                  <a:lnTo>
                    <a:pt x="243097" y="101600"/>
                  </a:lnTo>
                  <a:lnTo>
                    <a:pt x="238763" y="88900"/>
                  </a:lnTo>
                  <a:lnTo>
                    <a:pt x="232553" y="83820"/>
                  </a:lnTo>
                  <a:close/>
                </a:path>
                <a:path w="359410" h="356869" extrusionOk="0">
                  <a:moveTo>
                    <a:pt x="205231" y="83820"/>
                  </a:moveTo>
                  <a:lnTo>
                    <a:pt x="189356" y="83820"/>
                  </a:lnTo>
                  <a:lnTo>
                    <a:pt x="197116" y="86360"/>
                  </a:lnTo>
                  <a:lnTo>
                    <a:pt x="202653" y="86360"/>
                  </a:lnTo>
                  <a:lnTo>
                    <a:pt x="203390" y="85090"/>
                  </a:lnTo>
                  <a:lnTo>
                    <a:pt x="204127" y="85090"/>
                  </a:lnTo>
                  <a:lnTo>
                    <a:pt x="205231" y="83820"/>
                  </a:lnTo>
                  <a:close/>
                </a:path>
                <a:path w="359410" h="356869" extrusionOk="0">
                  <a:moveTo>
                    <a:pt x="115211" y="54610"/>
                  </a:moveTo>
                  <a:lnTo>
                    <a:pt x="108664" y="55880"/>
                  </a:lnTo>
                  <a:lnTo>
                    <a:pt x="102984" y="58420"/>
                  </a:lnTo>
                  <a:lnTo>
                    <a:pt x="95973" y="62230"/>
                  </a:lnTo>
                  <a:lnTo>
                    <a:pt x="96342" y="68580"/>
                  </a:lnTo>
                  <a:lnTo>
                    <a:pt x="102984" y="72390"/>
                  </a:lnTo>
                  <a:lnTo>
                    <a:pt x="108871" y="74930"/>
                  </a:lnTo>
                  <a:lnTo>
                    <a:pt x="115487" y="76200"/>
                  </a:lnTo>
                  <a:lnTo>
                    <a:pt x="122036" y="74930"/>
                  </a:lnTo>
                  <a:lnTo>
                    <a:pt x="127723" y="72390"/>
                  </a:lnTo>
                  <a:lnTo>
                    <a:pt x="134734" y="68580"/>
                  </a:lnTo>
                  <a:lnTo>
                    <a:pt x="134734" y="62230"/>
                  </a:lnTo>
                  <a:lnTo>
                    <a:pt x="127723" y="58420"/>
                  </a:lnTo>
                  <a:lnTo>
                    <a:pt x="121829" y="55880"/>
                  </a:lnTo>
                  <a:lnTo>
                    <a:pt x="115211" y="54610"/>
                  </a:lnTo>
                  <a:close/>
                </a:path>
                <a:path w="359410" h="356869" extrusionOk="0">
                  <a:moveTo>
                    <a:pt x="159092" y="26670"/>
                  </a:moveTo>
                  <a:lnTo>
                    <a:pt x="111112" y="26670"/>
                  </a:lnTo>
                  <a:lnTo>
                    <a:pt x="114426" y="29210"/>
                  </a:lnTo>
                  <a:lnTo>
                    <a:pt x="124104" y="33020"/>
                  </a:lnTo>
                  <a:lnTo>
                    <a:pt x="135096" y="34290"/>
                  </a:lnTo>
                  <a:lnTo>
                    <a:pt x="146088" y="33020"/>
                  </a:lnTo>
                  <a:lnTo>
                    <a:pt x="155765" y="29210"/>
                  </a:lnTo>
                  <a:lnTo>
                    <a:pt x="157251" y="27940"/>
                  </a:lnTo>
                  <a:lnTo>
                    <a:pt x="158356" y="27940"/>
                  </a:lnTo>
                  <a:lnTo>
                    <a:pt x="159092" y="26670"/>
                  </a:lnTo>
                  <a:close/>
                </a:path>
              </a:pathLst>
            </a:custGeom>
            <a:solidFill>
              <a:srgbClr val="FFFFFF"/>
            </a:solidFill>
            <a:ln>
              <a:noFill/>
            </a:ln>
          </p:spPr>
          <p:txBody>
            <a:bodyPr spcFirstLastPara="1" wrap="square" lIns="0" tIns="0" rIns="0" bIns="0" anchor="t" anchorCtr="0">
              <a:noAutofit/>
            </a:bodyPr>
            <a:lstStyle/>
            <a:p>
              <a:endParaRPr sz="2811"/>
            </a:p>
          </p:txBody>
        </p:sp>
        <p:sp>
          <p:nvSpPr>
            <p:cNvPr id="180" name="Google Shape;180;p8"/>
            <p:cNvSpPr/>
            <p:nvPr/>
          </p:nvSpPr>
          <p:spPr>
            <a:xfrm>
              <a:off x="4535423" y="1841502"/>
              <a:ext cx="859790" cy="859790"/>
            </a:xfrm>
            <a:custGeom>
              <a:avLst/>
              <a:gdLst/>
              <a:ahLst/>
              <a:cxnLst/>
              <a:rect l="l" t="t" r="r" b="b"/>
              <a:pathLst>
                <a:path w="859789" h="859789" extrusionOk="0">
                  <a:moveTo>
                    <a:pt x="429767" y="0"/>
                  </a:moveTo>
                  <a:lnTo>
                    <a:pt x="382940" y="2521"/>
                  </a:lnTo>
                  <a:lnTo>
                    <a:pt x="337573" y="9912"/>
                  </a:lnTo>
                  <a:lnTo>
                    <a:pt x="293929" y="21910"/>
                  </a:lnTo>
                  <a:lnTo>
                    <a:pt x="252270" y="38252"/>
                  </a:lnTo>
                  <a:lnTo>
                    <a:pt x="212857" y="58676"/>
                  </a:lnTo>
                  <a:lnTo>
                    <a:pt x="175954" y="82921"/>
                  </a:lnTo>
                  <a:lnTo>
                    <a:pt x="141822" y="110724"/>
                  </a:lnTo>
                  <a:lnTo>
                    <a:pt x="110724" y="141822"/>
                  </a:lnTo>
                  <a:lnTo>
                    <a:pt x="82921" y="175954"/>
                  </a:lnTo>
                  <a:lnTo>
                    <a:pt x="58676" y="212857"/>
                  </a:lnTo>
                  <a:lnTo>
                    <a:pt x="38252" y="252270"/>
                  </a:lnTo>
                  <a:lnTo>
                    <a:pt x="21910" y="293929"/>
                  </a:lnTo>
                  <a:lnTo>
                    <a:pt x="9912" y="337573"/>
                  </a:lnTo>
                  <a:lnTo>
                    <a:pt x="2521" y="382940"/>
                  </a:lnTo>
                  <a:lnTo>
                    <a:pt x="0" y="429768"/>
                  </a:lnTo>
                  <a:lnTo>
                    <a:pt x="2521" y="476595"/>
                  </a:lnTo>
                  <a:lnTo>
                    <a:pt x="9912" y="521962"/>
                  </a:lnTo>
                  <a:lnTo>
                    <a:pt x="21910" y="565606"/>
                  </a:lnTo>
                  <a:lnTo>
                    <a:pt x="38252" y="607265"/>
                  </a:lnTo>
                  <a:lnTo>
                    <a:pt x="58676" y="646678"/>
                  </a:lnTo>
                  <a:lnTo>
                    <a:pt x="82921" y="683581"/>
                  </a:lnTo>
                  <a:lnTo>
                    <a:pt x="110724" y="717713"/>
                  </a:lnTo>
                  <a:lnTo>
                    <a:pt x="141822" y="748811"/>
                  </a:lnTo>
                  <a:lnTo>
                    <a:pt x="175954" y="776614"/>
                  </a:lnTo>
                  <a:lnTo>
                    <a:pt x="212857" y="800859"/>
                  </a:lnTo>
                  <a:lnTo>
                    <a:pt x="252270" y="821283"/>
                  </a:lnTo>
                  <a:lnTo>
                    <a:pt x="293929" y="837625"/>
                  </a:lnTo>
                  <a:lnTo>
                    <a:pt x="337573" y="849623"/>
                  </a:lnTo>
                  <a:lnTo>
                    <a:pt x="382940" y="857014"/>
                  </a:lnTo>
                  <a:lnTo>
                    <a:pt x="429767" y="859536"/>
                  </a:lnTo>
                  <a:lnTo>
                    <a:pt x="476595" y="857014"/>
                  </a:lnTo>
                  <a:lnTo>
                    <a:pt x="521962" y="849623"/>
                  </a:lnTo>
                  <a:lnTo>
                    <a:pt x="565606" y="837625"/>
                  </a:lnTo>
                  <a:lnTo>
                    <a:pt x="607265" y="821283"/>
                  </a:lnTo>
                  <a:lnTo>
                    <a:pt x="646678" y="800859"/>
                  </a:lnTo>
                  <a:lnTo>
                    <a:pt x="683581" y="776614"/>
                  </a:lnTo>
                  <a:lnTo>
                    <a:pt x="717713" y="748811"/>
                  </a:lnTo>
                  <a:lnTo>
                    <a:pt x="748811" y="717713"/>
                  </a:lnTo>
                  <a:lnTo>
                    <a:pt x="776614" y="683581"/>
                  </a:lnTo>
                  <a:lnTo>
                    <a:pt x="800859" y="646678"/>
                  </a:lnTo>
                  <a:lnTo>
                    <a:pt x="821283" y="607265"/>
                  </a:lnTo>
                  <a:lnTo>
                    <a:pt x="837625" y="565606"/>
                  </a:lnTo>
                  <a:lnTo>
                    <a:pt x="849623" y="521962"/>
                  </a:lnTo>
                  <a:lnTo>
                    <a:pt x="857014" y="476595"/>
                  </a:lnTo>
                  <a:lnTo>
                    <a:pt x="859535" y="429768"/>
                  </a:lnTo>
                  <a:lnTo>
                    <a:pt x="857014" y="382940"/>
                  </a:lnTo>
                  <a:lnTo>
                    <a:pt x="849623" y="337573"/>
                  </a:lnTo>
                  <a:lnTo>
                    <a:pt x="837625" y="293929"/>
                  </a:lnTo>
                  <a:lnTo>
                    <a:pt x="821283" y="252270"/>
                  </a:lnTo>
                  <a:lnTo>
                    <a:pt x="800859" y="212857"/>
                  </a:lnTo>
                  <a:lnTo>
                    <a:pt x="776614" y="175954"/>
                  </a:lnTo>
                  <a:lnTo>
                    <a:pt x="748811" y="141822"/>
                  </a:lnTo>
                  <a:lnTo>
                    <a:pt x="717713" y="110724"/>
                  </a:lnTo>
                  <a:lnTo>
                    <a:pt x="683581" y="82921"/>
                  </a:lnTo>
                  <a:lnTo>
                    <a:pt x="646678" y="58676"/>
                  </a:lnTo>
                  <a:lnTo>
                    <a:pt x="607265" y="38252"/>
                  </a:lnTo>
                  <a:lnTo>
                    <a:pt x="565606" y="21910"/>
                  </a:lnTo>
                  <a:lnTo>
                    <a:pt x="521962" y="9912"/>
                  </a:lnTo>
                  <a:lnTo>
                    <a:pt x="476595" y="2521"/>
                  </a:lnTo>
                  <a:lnTo>
                    <a:pt x="429767"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81" name="Google Shape;181;p8"/>
            <p:cNvSpPr/>
            <p:nvPr/>
          </p:nvSpPr>
          <p:spPr>
            <a:xfrm>
              <a:off x="4814773" y="2120404"/>
              <a:ext cx="302260" cy="300990"/>
            </a:xfrm>
            <a:custGeom>
              <a:avLst/>
              <a:gdLst/>
              <a:ahLst/>
              <a:cxnLst/>
              <a:rect l="l" t="t" r="r" b="b"/>
              <a:pathLst>
                <a:path w="302260" h="300989" extrusionOk="0">
                  <a:moveTo>
                    <a:pt x="95250" y="52247"/>
                  </a:moveTo>
                  <a:lnTo>
                    <a:pt x="90576" y="46786"/>
                  </a:lnTo>
                  <a:lnTo>
                    <a:pt x="75234" y="46786"/>
                  </a:lnTo>
                  <a:lnTo>
                    <a:pt x="75234" y="40894"/>
                  </a:lnTo>
                  <a:lnTo>
                    <a:pt x="69773" y="36207"/>
                  </a:lnTo>
                  <a:lnTo>
                    <a:pt x="59347" y="38531"/>
                  </a:lnTo>
                  <a:lnTo>
                    <a:pt x="56349" y="42468"/>
                  </a:lnTo>
                  <a:lnTo>
                    <a:pt x="56349" y="48133"/>
                  </a:lnTo>
                  <a:lnTo>
                    <a:pt x="48768" y="52197"/>
                  </a:lnTo>
                  <a:lnTo>
                    <a:pt x="42786" y="58280"/>
                  </a:lnTo>
                  <a:lnTo>
                    <a:pt x="38862" y="65951"/>
                  </a:lnTo>
                  <a:lnTo>
                    <a:pt x="37452" y="74777"/>
                  </a:lnTo>
                  <a:lnTo>
                    <a:pt x="39687" y="85788"/>
                  </a:lnTo>
                  <a:lnTo>
                    <a:pt x="45770" y="94792"/>
                  </a:lnTo>
                  <a:lnTo>
                    <a:pt x="54775" y="100888"/>
                  </a:lnTo>
                  <a:lnTo>
                    <a:pt x="65786" y="103124"/>
                  </a:lnTo>
                  <a:lnTo>
                    <a:pt x="70256" y="103124"/>
                  </a:lnTo>
                  <a:lnTo>
                    <a:pt x="74180" y="106286"/>
                  </a:lnTo>
                  <a:lnTo>
                    <a:pt x="76238" y="116687"/>
                  </a:lnTo>
                  <a:lnTo>
                    <a:pt x="71602" y="122008"/>
                  </a:lnTo>
                  <a:lnTo>
                    <a:pt x="42595" y="122008"/>
                  </a:lnTo>
                  <a:lnTo>
                    <a:pt x="38646" y="125018"/>
                  </a:lnTo>
                  <a:lnTo>
                    <a:pt x="36334" y="135445"/>
                  </a:lnTo>
                  <a:lnTo>
                    <a:pt x="41008" y="140906"/>
                  </a:lnTo>
                  <a:lnTo>
                    <a:pt x="56349" y="140906"/>
                  </a:lnTo>
                  <a:lnTo>
                    <a:pt x="56349" y="146799"/>
                  </a:lnTo>
                  <a:lnTo>
                    <a:pt x="61810" y="151472"/>
                  </a:lnTo>
                  <a:lnTo>
                    <a:pt x="72237" y="149161"/>
                  </a:lnTo>
                  <a:lnTo>
                    <a:pt x="75234" y="145211"/>
                  </a:lnTo>
                  <a:lnTo>
                    <a:pt x="75234" y="139547"/>
                  </a:lnTo>
                  <a:lnTo>
                    <a:pt x="82804" y="135496"/>
                  </a:lnTo>
                  <a:lnTo>
                    <a:pt x="88785" y="129425"/>
                  </a:lnTo>
                  <a:lnTo>
                    <a:pt x="92710" y="121754"/>
                  </a:lnTo>
                  <a:lnTo>
                    <a:pt x="94132" y="112915"/>
                  </a:lnTo>
                  <a:lnTo>
                    <a:pt x="91884" y="101917"/>
                  </a:lnTo>
                  <a:lnTo>
                    <a:pt x="85801" y="92900"/>
                  </a:lnTo>
                  <a:lnTo>
                    <a:pt x="76796" y="86804"/>
                  </a:lnTo>
                  <a:lnTo>
                    <a:pt x="65798" y="84569"/>
                  </a:lnTo>
                  <a:lnTo>
                    <a:pt x="61328" y="84569"/>
                  </a:lnTo>
                  <a:lnTo>
                    <a:pt x="57391" y="81394"/>
                  </a:lnTo>
                  <a:lnTo>
                    <a:pt x="55346" y="71005"/>
                  </a:lnTo>
                  <a:lnTo>
                    <a:pt x="59982" y="65671"/>
                  </a:lnTo>
                  <a:lnTo>
                    <a:pt x="88988" y="65671"/>
                  </a:lnTo>
                  <a:lnTo>
                    <a:pt x="92938" y="62674"/>
                  </a:lnTo>
                  <a:lnTo>
                    <a:pt x="95250" y="52247"/>
                  </a:lnTo>
                  <a:close/>
                </a:path>
                <a:path w="302260" h="300989" extrusionOk="0">
                  <a:moveTo>
                    <a:pt x="207962" y="135445"/>
                  </a:moveTo>
                  <a:lnTo>
                    <a:pt x="205651" y="125006"/>
                  </a:lnTo>
                  <a:lnTo>
                    <a:pt x="201701" y="122008"/>
                  </a:lnTo>
                  <a:lnTo>
                    <a:pt x="134823" y="122008"/>
                  </a:lnTo>
                  <a:lnTo>
                    <a:pt x="130149" y="127482"/>
                  </a:lnTo>
                  <a:lnTo>
                    <a:pt x="132461" y="137909"/>
                  </a:lnTo>
                  <a:lnTo>
                    <a:pt x="136410" y="140906"/>
                  </a:lnTo>
                  <a:lnTo>
                    <a:pt x="197396" y="140906"/>
                  </a:lnTo>
                  <a:lnTo>
                    <a:pt x="203288" y="140906"/>
                  </a:lnTo>
                  <a:lnTo>
                    <a:pt x="207962" y="135445"/>
                  </a:lnTo>
                  <a:close/>
                </a:path>
                <a:path w="302260" h="300989" extrusionOk="0">
                  <a:moveTo>
                    <a:pt x="245643" y="98005"/>
                  </a:moveTo>
                  <a:lnTo>
                    <a:pt x="243332" y="87566"/>
                  </a:lnTo>
                  <a:lnTo>
                    <a:pt x="239382" y="84569"/>
                  </a:lnTo>
                  <a:lnTo>
                    <a:pt x="134721" y="84569"/>
                  </a:lnTo>
                  <a:lnTo>
                    <a:pt x="130035" y="90043"/>
                  </a:lnTo>
                  <a:lnTo>
                    <a:pt x="132359" y="100469"/>
                  </a:lnTo>
                  <a:lnTo>
                    <a:pt x="136296" y="103466"/>
                  </a:lnTo>
                  <a:lnTo>
                    <a:pt x="235077" y="103466"/>
                  </a:lnTo>
                  <a:lnTo>
                    <a:pt x="240969" y="103466"/>
                  </a:lnTo>
                  <a:lnTo>
                    <a:pt x="245643" y="98005"/>
                  </a:lnTo>
                  <a:close/>
                </a:path>
                <a:path w="302260" h="300989" extrusionOk="0">
                  <a:moveTo>
                    <a:pt x="264477" y="60223"/>
                  </a:moveTo>
                  <a:lnTo>
                    <a:pt x="262166" y="49784"/>
                  </a:lnTo>
                  <a:lnTo>
                    <a:pt x="258216" y="46786"/>
                  </a:lnTo>
                  <a:lnTo>
                    <a:pt x="134658" y="46786"/>
                  </a:lnTo>
                  <a:lnTo>
                    <a:pt x="129984" y="52260"/>
                  </a:lnTo>
                  <a:lnTo>
                    <a:pt x="132295" y="62687"/>
                  </a:lnTo>
                  <a:lnTo>
                    <a:pt x="136245" y="65684"/>
                  </a:lnTo>
                  <a:lnTo>
                    <a:pt x="253911" y="65684"/>
                  </a:lnTo>
                  <a:lnTo>
                    <a:pt x="259803" y="65684"/>
                  </a:lnTo>
                  <a:lnTo>
                    <a:pt x="264477" y="60223"/>
                  </a:lnTo>
                  <a:close/>
                </a:path>
                <a:path w="302260" h="300989" extrusionOk="0">
                  <a:moveTo>
                    <a:pt x="300583" y="41935"/>
                  </a:moveTo>
                  <a:lnTo>
                    <a:pt x="296265" y="37706"/>
                  </a:lnTo>
                  <a:lnTo>
                    <a:pt x="290969" y="37706"/>
                  </a:lnTo>
                  <a:lnTo>
                    <a:pt x="285864" y="37617"/>
                  </a:lnTo>
                  <a:lnTo>
                    <a:pt x="281698" y="41795"/>
                  </a:lnTo>
                  <a:lnTo>
                    <a:pt x="281698" y="169049"/>
                  </a:lnTo>
                  <a:lnTo>
                    <a:pt x="263144" y="169049"/>
                  </a:lnTo>
                  <a:lnTo>
                    <a:pt x="263144" y="187629"/>
                  </a:lnTo>
                  <a:lnTo>
                    <a:pt x="263144" y="206527"/>
                  </a:lnTo>
                  <a:lnTo>
                    <a:pt x="24079" y="206527"/>
                  </a:lnTo>
                  <a:lnTo>
                    <a:pt x="20129" y="203517"/>
                  </a:lnTo>
                  <a:lnTo>
                    <a:pt x="17843" y="193090"/>
                  </a:lnTo>
                  <a:lnTo>
                    <a:pt x="22491" y="187629"/>
                  </a:lnTo>
                  <a:lnTo>
                    <a:pt x="263144" y="187629"/>
                  </a:lnTo>
                  <a:lnTo>
                    <a:pt x="263144" y="169049"/>
                  </a:lnTo>
                  <a:lnTo>
                    <a:pt x="91592" y="168948"/>
                  </a:lnTo>
                  <a:lnTo>
                    <a:pt x="48590" y="168986"/>
                  </a:lnTo>
                  <a:lnTo>
                    <a:pt x="28143" y="169214"/>
                  </a:lnTo>
                  <a:lnTo>
                    <a:pt x="21170" y="169773"/>
                  </a:lnTo>
                  <a:lnTo>
                    <a:pt x="18554" y="170751"/>
                  </a:lnTo>
                  <a:lnTo>
                    <a:pt x="18554" y="28168"/>
                  </a:lnTo>
                  <a:lnTo>
                    <a:pt x="23012" y="18783"/>
                  </a:lnTo>
                  <a:lnTo>
                    <a:pt x="28181" y="18961"/>
                  </a:lnTo>
                  <a:lnTo>
                    <a:pt x="291160" y="18961"/>
                  </a:lnTo>
                  <a:lnTo>
                    <a:pt x="296329" y="18783"/>
                  </a:lnTo>
                  <a:lnTo>
                    <a:pt x="300545" y="14554"/>
                  </a:lnTo>
                  <a:lnTo>
                    <a:pt x="300545" y="4216"/>
                  </a:lnTo>
                  <a:lnTo>
                    <a:pt x="296329" y="0"/>
                  </a:lnTo>
                  <a:lnTo>
                    <a:pt x="291160" y="63"/>
                  </a:lnTo>
                  <a:lnTo>
                    <a:pt x="28181" y="63"/>
                  </a:lnTo>
                  <a:lnTo>
                    <a:pt x="17233" y="2247"/>
                  </a:lnTo>
                  <a:lnTo>
                    <a:pt x="8280" y="8280"/>
                  </a:lnTo>
                  <a:lnTo>
                    <a:pt x="2222" y="17233"/>
                  </a:lnTo>
                  <a:lnTo>
                    <a:pt x="0" y="28168"/>
                  </a:lnTo>
                  <a:lnTo>
                    <a:pt x="0" y="197243"/>
                  </a:lnTo>
                  <a:lnTo>
                    <a:pt x="2222" y="208178"/>
                  </a:lnTo>
                  <a:lnTo>
                    <a:pt x="8280" y="217144"/>
                  </a:lnTo>
                  <a:lnTo>
                    <a:pt x="17233" y="223202"/>
                  </a:lnTo>
                  <a:lnTo>
                    <a:pt x="28181" y="225425"/>
                  </a:lnTo>
                  <a:lnTo>
                    <a:pt x="277469" y="225425"/>
                  </a:lnTo>
                  <a:lnTo>
                    <a:pt x="281698" y="221195"/>
                  </a:lnTo>
                  <a:lnTo>
                    <a:pt x="281698" y="206527"/>
                  </a:lnTo>
                  <a:lnTo>
                    <a:pt x="281698" y="187972"/>
                  </a:lnTo>
                  <a:lnTo>
                    <a:pt x="296367" y="187972"/>
                  </a:lnTo>
                  <a:lnTo>
                    <a:pt x="296710" y="187629"/>
                  </a:lnTo>
                  <a:lnTo>
                    <a:pt x="300583" y="183756"/>
                  </a:lnTo>
                  <a:lnTo>
                    <a:pt x="300583" y="170751"/>
                  </a:lnTo>
                  <a:lnTo>
                    <a:pt x="300583" y="169049"/>
                  </a:lnTo>
                  <a:lnTo>
                    <a:pt x="300583" y="41935"/>
                  </a:lnTo>
                  <a:close/>
                </a:path>
                <a:path w="302260" h="300989" extrusionOk="0">
                  <a:moveTo>
                    <a:pt x="301866" y="268351"/>
                  </a:moveTo>
                  <a:lnTo>
                    <a:pt x="293598" y="262864"/>
                  </a:lnTo>
                  <a:lnTo>
                    <a:pt x="274345" y="250037"/>
                  </a:lnTo>
                  <a:lnTo>
                    <a:pt x="274345" y="272313"/>
                  </a:lnTo>
                  <a:lnTo>
                    <a:pt x="260261" y="281762"/>
                  </a:lnTo>
                  <a:lnTo>
                    <a:pt x="75234" y="281762"/>
                  </a:lnTo>
                  <a:lnTo>
                    <a:pt x="75234" y="262864"/>
                  </a:lnTo>
                  <a:lnTo>
                    <a:pt x="260261" y="262864"/>
                  </a:lnTo>
                  <a:lnTo>
                    <a:pt x="274345" y="272313"/>
                  </a:lnTo>
                  <a:lnTo>
                    <a:pt x="274345" y="250037"/>
                  </a:lnTo>
                  <a:lnTo>
                    <a:pt x="268147" y="245897"/>
                  </a:lnTo>
                  <a:lnTo>
                    <a:pt x="266141" y="244792"/>
                  </a:lnTo>
                  <a:lnTo>
                    <a:pt x="255193" y="244284"/>
                  </a:lnTo>
                  <a:lnTo>
                    <a:pt x="221284" y="244157"/>
                  </a:lnTo>
                  <a:lnTo>
                    <a:pt x="56349" y="244297"/>
                  </a:lnTo>
                  <a:lnTo>
                    <a:pt x="56349" y="262864"/>
                  </a:lnTo>
                  <a:lnTo>
                    <a:pt x="56349" y="281762"/>
                  </a:lnTo>
                  <a:lnTo>
                    <a:pt x="22110" y="281762"/>
                  </a:lnTo>
                  <a:lnTo>
                    <a:pt x="17437" y="276301"/>
                  </a:lnTo>
                  <a:lnTo>
                    <a:pt x="19748" y="265861"/>
                  </a:lnTo>
                  <a:lnTo>
                    <a:pt x="23698" y="262864"/>
                  </a:lnTo>
                  <a:lnTo>
                    <a:pt x="56349" y="262864"/>
                  </a:lnTo>
                  <a:lnTo>
                    <a:pt x="56349" y="244297"/>
                  </a:lnTo>
                  <a:lnTo>
                    <a:pt x="17945" y="246316"/>
                  </a:lnTo>
                  <a:lnTo>
                    <a:pt x="76" y="270548"/>
                  </a:lnTo>
                  <a:lnTo>
                    <a:pt x="1727" y="282155"/>
                  </a:lnTo>
                  <a:lnTo>
                    <a:pt x="7658" y="291744"/>
                  </a:lnTo>
                  <a:lnTo>
                    <a:pt x="16827" y="298259"/>
                  </a:lnTo>
                  <a:lnTo>
                    <a:pt x="28181" y="300659"/>
                  </a:lnTo>
                  <a:lnTo>
                    <a:pt x="262978" y="300659"/>
                  </a:lnTo>
                  <a:lnTo>
                    <a:pt x="265480" y="300367"/>
                  </a:lnTo>
                  <a:lnTo>
                    <a:pt x="269544" y="298183"/>
                  </a:lnTo>
                  <a:lnTo>
                    <a:pt x="294106" y="281762"/>
                  </a:lnTo>
                  <a:lnTo>
                    <a:pt x="301866" y="276517"/>
                  </a:lnTo>
                  <a:lnTo>
                    <a:pt x="301866" y="268351"/>
                  </a:lnTo>
                  <a:close/>
                </a:path>
              </a:pathLst>
            </a:custGeom>
            <a:solidFill>
              <a:srgbClr val="FFFFFF"/>
            </a:solidFill>
            <a:ln>
              <a:noFill/>
            </a:ln>
          </p:spPr>
          <p:txBody>
            <a:bodyPr spcFirstLastPara="1" wrap="square" lIns="0" tIns="0" rIns="0" bIns="0" anchor="t" anchorCtr="0">
              <a:noAutofit/>
            </a:bodyPr>
            <a:lstStyle/>
            <a:p>
              <a:endParaRPr sz="2811"/>
            </a:p>
          </p:txBody>
        </p:sp>
      </p:grpSp>
      <p:pic>
        <p:nvPicPr>
          <p:cNvPr id="2" name="Picture 1">
            <a:extLst>
              <a:ext uri="{FF2B5EF4-FFF2-40B4-BE49-F238E27FC236}">
                <a16:creationId xmlns:a16="http://schemas.microsoft.com/office/drawing/2014/main" id="{321A70D6-5CB4-D572-EFD3-19B634B2361F}"/>
              </a:ext>
            </a:extLst>
          </p:cNvPr>
          <p:cNvPicPr>
            <a:picLocks noChangeAspect="1"/>
          </p:cNvPicPr>
          <p:nvPr/>
        </p:nvPicPr>
        <p:blipFill>
          <a:blip r:embed="rId4"/>
          <a:stretch>
            <a:fillRect/>
          </a:stretch>
        </p:blipFill>
        <p:spPr>
          <a:xfrm>
            <a:off x="3051803" y="1801771"/>
            <a:ext cx="3036422" cy="30364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 name="Google Shape;172;p8">
            <a:extLst>
              <a:ext uri="{FF2B5EF4-FFF2-40B4-BE49-F238E27FC236}">
                <a16:creationId xmlns:a16="http://schemas.microsoft.com/office/drawing/2014/main" id="{026F901F-35FF-4086-535E-31B40CAE7D8C}"/>
              </a:ext>
            </a:extLst>
          </p:cNvPr>
          <p:cNvSpPr txBox="1"/>
          <p:nvPr/>
        </p:nvSpPr>
        <p:spPr>
          <a:xfrm>
            <a:off x="1974537" y="5010540"/>
            <a:ext cx="5190955" cy="308441"/>
          </a:xfrm>
          <a:prstGeom prst="rect">
            <a:avLst/>
          </a:prstGeom>
          <a:noFill/>
          <a:ln>
            <a:noFill/>
          </a:ln>
        </p:spPr>
        <p:txBody>
          <a:bodyPr spcFirstLastPara="1" wrap="square" lIns="0" tIns="19835" rIns="0" bIns="0" anchor="t" anchorCtr="0">
            <a:spAutoFit/>
          </a:bodyPr>
          <a:lstStyle/>
          <a:p>
            <a:pPr marL="19835" algn="ctr"/>
            <a:r>
              <a:rPr lang="en-US" sz="1874" i="1" dirty="0">
                <a:solidFill>
                  <a:srgbClr val="FFFFFF"/>
                </a:solidFill>
                <a:latin typeface="Open Sans"/>
                <a:ea typeface="Open Sans"/>
                <a:cs typeface="Open Sans"/>
                <a:sym typeface="Open Sans"/>
              </a:rPr>
              <a:t>ONREALM.ORG/BENDCITYCHURCH/GIVE</a:t>
            </a:r>
            <a:endParaRPr sz="1874" i="1" dirty="0">
              <a:latin typeface="Open Sans"/>
              <a:ea typeface="Open Sans"/>
              <a:cs typeface="Open Sans"/>
              <a:sym typeface="Open Sans"/>
            </a:endParaRPr>
          </a:p>
        </p:txBody>
      </p:sp>
      <p:sp>
        <p:nvSpPr>
          <p:cNvPr id="5" name="Google Shape;172;p8">
            <a:extLst>
              <a:ext uri="{FF2B5EF4-FFF2-40B4-BE49-F238E27FC236}">
                <a16:creationId xmlns:a16="http://schemas.microsoft.com/office/drawing/2014/main" id="{97387D46-0CF2-9260-8C30-E0B3864D00FE}"/>
              </a:ext>
            </a:extLst>
          </p:cNvPr>
          <p:cNvSpPr txBox="1"/>
          <p:nvPr/>
        </p:nvSpPr>
        <p:spPr>
          <a:xfrm>
            <a:off x="6926971" y="2112374"/>
            <a:ext cx="1655152" cy="885266"/>
          </a:xfrm>
          <a:prstGeom prst="rect">
            <a:avLst/>
          </a:prstGeom>
          <a:noFill/>
          <a:ln>
            <a:noFill/>
          </a:ln>
        </p:spPr>
        <p:txBody>
          <a:bodyPr spcFirstLastPara="1" wrap="square" lIns="0" tIns="19835" rIns="0" bIns="0" anchor="t" anchorCtr="0">
            <a:spAutoFit/>
          </a:bodyPr>
          <a:lstStyle/>
          <a:p>
            <a:pPr marL="19835" algn="ctr"/>
            <a:r>
              <a:rPr lang="en-US" sz="1874" dirty="0">
                <a:solidFill>
                  <a:srgbClr val="FFFFFF"/>
                </a:solidFill>
                <a:latin typeface="Open Sans"/>
                <a:ea typeface="Open Sans"/>
                <a:cs typeface="Open Sans"/>
                <a:sym typeface="Open Sans"/>
              </a:rPr>
              <a:t>1-TIME</a:t>
            </a:r>
          </a:p>
          <a:p>
            <a:pPr marL="19835" algn="ctr"/>
            <a:r>
              <a:rPr lang="en-US" sz="1874" dirty="0">
                <a:solidFill>
                  <a:srgbClr val="FFFFFF"/>
                </a:solidFill>
                <a:latin typeface="Open Sans"/>
                <a:ea typeface="Open Sans"/>
                <a:cs typeface="Open Sans"/>
                <a:sym typeface="Open Sans"/>
              </a:rPr>
              <a:t>OR</a:t>
            </a:r>
          </a:p>
          <a:p>
            <a:pPr marL="19835" algn="ctr"/>
            <a:r>
              <a:rPr lang="en-US" sz="1874" dirty="0">
                <a:solidFill>
                  <a:srgbClr val="FFFFFF"/>
                </a:solidFill>
                <a:latin typeface="Open Sans"/>
                <a:ea typeface="Open Sans"/>
                <a:cs typeface="Open Sans"/>
                <a:sym typeface="Open Sans"/>
              </a:rPr>
              <a:t>RECURRING</a:t>
            </a:r>
            <a:endParaRPr sz="1874" dirty="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69BBD57-B4C1-29F8-7828-BDCCDB7538CA}"/>
              </a:ext>
            </a:extLst>
          </p:cNvPr>
          <p:cNvGraphicFramePr>
            <a:graphicFrameLocks noGrp="1"/>
          </p:cNvGraphicFramePr>
          <p:nvPr>
            <p:ph idx="1"/>
            <p:extLst>
              <p:ext uri="{D42A27DB-BD31-4B8C-83A1-F6EECF244321}">
                <p14:modId xmlns:p14="http://schemas.microsoft.com/office/powerpoint/2010/main" val="785525021"/>
              </p:ext>
            </p:extLst>
          </p:nvPr>
        </p:nvGraphicFramePr>
        <p:xfrm>
          <a:off x="963976" y="193184"/>
          <a:ext cx="7216048" cy="5360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69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AB53-8747-4B02-8F0F-9D19E4E89E71}"/>
              </a:ext>
            </a:extLst>
          </p:cNvPr>
          <p:cNvSpPr>
            <a:spLocks noGrp="1"/>
          </p:cNvSpPr>
          <p:nvPr>
            <p:ph type="title"/>
          </p:nvPr>
        </p:nvSpPr>
        <p:spPr/>
        <p:txBody>
          <a:bodyPr/>
          <a:lstStyle/>
          <a:p>
            <a:pPr algn="ctr"/>
            <a:r>
              <a:rPr lang="en-US" u="sng" dirty="0">
                <a:latin typeface="Century Gothic" panose="020B0502020202020204" pitchFamily="34" charset="0"/>
              </a:rPr>
              <a:t>PRAY FOR OUR MISSIONARIES</a:t>
            </a:r>
          </a:p>
        </p:txBody>
      </p:sp>
      <p:sp>
        <p:nvSpPr>
          <p:cNvPr id="3" name="Content Placeholder 2">
            <a:extLst>
              <a:ext uri="{FF2B5EF4-FFF2-40B4-BE49-F238E27FC236}">
                <a16:creationId xmlns:a16="http://schemas.microsoft.com/office/drawing/2014/main" id="{5E6084D1-5D76-4957-AC4F-DBD116B62E5A}"/>
              </a:ext>
            </a:extLst>
          </p:cNvPr>
          <p:cNvSpPr>
            <a:spLocks noGrp="1"/>
          </p:cNvSpPr>
          <p:nvPr>
            <p:ph idx="1"/>
          </p:nvPr>
        </p:nvSpPr>
        <p:spPr>
          <a:xfrm>
            <a:off x="963976" y="1408908"/>
            <a:ext cx="7216048" cy="4144298"/>
          </a:xfrm>
        </p:spPr>
        <p:txBody>
          <a:bodyPr>
            <a:normAutofit fontScale="92500" lnSpcReduction="10000"/>
          </a:bodyPr>
          <a:lstStyle/>
          <a:p>
            <a:pPr>
              <a:lnSpc>
                <a:spcPct val="110000"/>
              </a:lnSpc>
            </a:pPr>
            <a:r>
              <a:rPr lang="en-US" b="1" dirty="0">
                <a:effectLst/>
                <a:latin typeface="Century Gothic" panose="020B0502020202020204" pitchFamily="34" charset="0"/>
                <a:ea typeface="Calibri" panose="020F0502020204030204" pitchFamily="34" charset="0"/>
                <a:cs typeface="Times New Roman" panose="02020603050405020304" pitchFamily="18" charset="0"/>
              </a:rPr>
              <a:t>FOREIGN:</a:t>
            </a: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Dany &amp; Keziah Cruz (Hadassah, Analia, Gianna, Tiago, Natalia) in Oaxaca, Mexico</a:t>
            </a:r>
            <a:endParaRPr lang="en-US" dirty="0">
              <a:latin typeface="Century Gothic" panose="020B0502020202020204" pitchFamily="34" charset="0"/>
            </a:endParaRP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Dylan &amp; Angie van Rensburg (Raquel, Gideon, Roman, Grace) who work among the Dem People in Indonesia</a:t>
            </a:r>
            <a:endParaRPr lang="en-US" dirty="0">
              <a:latin typeface="Century Gothic" panose="020B0502020202020204" pitchFamily="34" charset="0"/>
            </a:endParaRP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Brad &amp; Nora Hayes </a:t>
            </a:r>
            <a:r>
              <a:rPr lang="en-US" dirty="0">
                <a:latin typeface="Century Gothic" panose="020B0502020202020204" pitchFamily="34" charset="0"/>
                <a:ea typeface="Calibri" panose="020F0502020204030204" pitchFamily="34" charset="0"/>
                <a:cs typeface="Times New Roman" panose="02020603050405020304" pitchFamily="18" charset="0"/>
              </a:rPr>
              <a:t>and the</a:t>
            </a:r>
            <a:r>
              <a:rPr lang="en-US" dirty="0">
                <a:effectLst/>
                <a:latin typeface="Century Gothic" panose="020B0502020202020204" pitchFamily="34" charset="0"/>
                <a:ea typeface="Calibri" panose="020F0502020204030204" pitchFamily="34" charset="0"/>
                <a:cs typeface="Times New Roman" panose="02020603050405020304" pitchFamily="18" charset="0"/>
              </a:rPr>
              <a:t> Outstretched Hands of Romania Team</a:t>
            </a:r>
          </a:p>
          <a:p>
            <a:pPr marL="342900" indent="-342900">
              <a:lnSpc>
                <a:spcPct val="110000"/>
              </a:lnSpc>
              <a:buFont typeface="Arial" panose="020B0604020202020204" pitchFamily="34" charset="0"/>
              <a:buChar char="•"/>
            </a:pPr>
            <a:r>
              <a:rPr lang="en-US" dirty="0">
                <a:latin typeface="Century Gothic" panose="020B0502020202020204" pitchFamily="34" charset="0"/>
              </a:rPr>
              <a:t>Miguel &amp; Bridget Gomez (Asher, Annette, </a:t>
            </a:r>
            <a:r>
              <a:rPr lang="en-US" dirty="0" err="1">
                <a:latin typeface="Century Gothic" panose="020B0502020202020204" pitchFamily="34" charset="0"/>
              </a:rPr>
              <a:t>Miqueas</a:t>
            </a:r>
            <a:r>
              <a:rPr lang="en-US" dirty="0">
                <a:latin typeface="Century Gothic" panose="020B0502020202020204" pitchFamily="34" charset="0"/>
              </a:rPr>
              <a:t>, Grace) in </a:t>
            </a:r>
            <a:r>
              <a:rPr lang="en-US" dirty="0" err="1">
                <a:latin typeface="Century Gothic" panose="020B0502020202020204" pitchFamily="34" charset="0"/>
              </a:rPr>
              <a:t>Chalcatongo</a:t>
            </a:r>
            <a:r>
              <a:rPr lang="en-US" dirty="0">
                <a:latin typeface="Century Gothic" panose="020B0502020202020204" pitchFamily="34" charset="0"/>
              </a:rPr>
              <a:t>, Mexico</a:t>
            </a:r>
          </a:p>
          <a:p>
            <a:pPr>
              <a:lnSpc>
                <a:spcPct val="110000"/>
              </a:lnSpc>
            </a:pPr>
            <a:r>
              <a:rPr lang="en-US" b="1" dirty="0">
                <a:latin typeface="Century Gothic" panose="020B0502020202020204" pitchFamily="34" charset="0"/>
              </a:rPr>
              <a:t>LOCAL: </a:t>
            </a:r>
          </a:p>
          <a:p>
            <a:pPr marL="342900" indent="-342900">
              <a:lnSpc>
                <a:spcPct val="110000"/>
              </a:lnSpc>
              <a:buFont typeface="Arial" panose="020B0604020202020204" pitchFamily="34" charset="0"/>
              <a:buChar char="•"/>
            </a:pPr>
            <a:r>
              <a:rPr lang="en-US" dirty="0">
                <a:latin typeface="Century Gothic" panose="020B0502020202020204" pitchFamily="34" charset="0"/>
              </a:rPr>
              <a:t>Seed of Hope Pregnancy Center and Family Promise</a:t>
            </a:r>
          </a:p>
        </p:txBody>
      </p:sp>
    </p:spTree>
    <p:extLst>
      <p:ext uri="{BB962C8B-B14F-4D97-AF65-F5344CB8AC3E}">
        <p14:creationId xmlns:p14="http://schemas.microsoft.com/office/powerpoint/2010/main" val="416086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779889"/>
            <a:ext cx="2468880" cy="2667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519395"/>
            <a:ext cx="8178790" cy="4673235"/>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8525AB1C-0615-8BC7-FCF1-F38A7C96D20C}"/>
              </a:ext>
            </a:extLst>
          </p:cNvPr>
          <p:cNvPicPr>
            <a:picLocks noChangeAspect="1"/>
          </p:cNvPicPr>
          <p:nvPr/>
        </p:nvPicPr>
        <p:blipFill>
          <a:blip r:embed="rId2"/>
          <a:stretch>
            <a:fillRect/>
          </a:stretch>
        </p:blipFill>
        <p:spPr>
          <a:xfrm>
            <a:off x="1648564" y="599392"/>
            <a:ext cx="5809476" cy="1205465"/>
          </a:xfrm>
          <a:prstGeom prst="rect">
            <a:avLst/>
          </a:prstGeom>
        </p:spPr>
      </p:pic>
      <p:sp>
        <p:nvSpPr>
          <p:cNvPr id="3" name="Content Placeholder 2">
            <a:extLst>
              <a:ext uri="{FF2B5EF4-FFF2-40B4-BE49-F238E27FC236}">
                <a16:creationId xmlns:a16="http://schemas.microsoft.com/office/drawing/2014/main" id="{C71EBA44-63A9-330C-7756-11103B6B2B87}"/>
              </a:ext>
            </a:extLst>
          </p:cNvPr>
          <p:cNvSpPr>
            <a:spLocks noGrp="1"/>
          </p:cNvSpPr>
          <p:nvPr>
            <p:ph idx="1"/>
          </p:nvPr>
        </p:nvSpPr>
        <p:spPr>
          <a:xfrm>
            <a:off x="1382486" y="2079170"/>
            <a:ext cx="6335485" cy="3036437"/>
          </a:xfrm>
        </p:spPr>
        <p:txBody>
          <a:bodyPr anchor="t">
            <a:noAutofit/>
          </a:bodyPr>
          <a:lstStyle/>
          <a:p>
            <a:pPr algn="ctr"/>
            <a:r>
              <a:rPr lang="en-US" sz="2400" dirty="0">
                <a:solidFill>
                  <a:schemeClr val="tx1"/>
                </a:solidFill>
              </a:rPr>
              <a:t>Introducing a new framework for followers of Jesus to welcome and serve Newcomers in the West Bend Community.</a:t>
            </a:r>
          </a:p>
          <a:p>
            <a:pPr algn="ctr"/>
            <a:r>
              <a:rPr lang="en-US" sz="2400" dirty="0">
                <a:solidFill>
                  <a:schemeClr val="tx1"/>
                </a:solidFill>
              </a:rPr>
              <a:t>Designed to help others navigate cultural and language barriers in order to access resources in our community.</a:t>
            </a:r>
          </a:p>
          <a:p>
            <a:pPr algn="ctr"/>
            <a:endParaRPr lang="en-US" sz="800" dirty="0">
              <a:solidFill>
                <a:schemeClr val="tx1"/>
              </a:solidFill>
            </a:endParaRPr>
          </a:p>
          <a:p>
            <a:pPr algn="ctr"/>
            <a:r>
              <a:rPr lang="en-US" sz="2800" dirty="0">
                <a:solidFill>
                  <a:schemeClr val="tx1"/>
                </a:solidFill>
              </a:rPr>
              <a:t>Website: </a:t>
            </a:r>
            <a:r>
              <a:rPr lang="en-US" sz="2800" dirty="0" err="1">
                <a:solidFill>
                  <a:schemeClr val="tx1"/>
                </a:solidFill>
                <a:highlight>
                  <a:srgbClr val="FFFF00"/>
                </a:highlight>
              </a:rPr>
              <a:t>thewelcome.network</a:t>
            </a:r>
            <a:endParaRPr lang="en-US" sz="2800" dirty="0">
              <a:solidFill>
                <a:schemeClr val="tx1"/>
              </a:solidFill>
              <a:highlight>
                <a:srgbClr val="FFFF00"/>
              </a:highlight>
            </a:endParaRPr>
          </a:p>
          <a:p>
            <a:pPr algn="ctr"/>
            <a:endParaRPr lang="en-US" sz="1800" dirty="0">
              <a:solidFill>
                <a:schemeClr val="tx1"/>
              </a:solidFill>
            </a:endParaRPr>
          </a:p>
        </p:txBody>
      </p:sp>
      <p:pic>
        <p:nvPicPr>
          <p:cNvPr id="4" name="Picture 3">
            <a:extLst>
              <a:ext uri="{FF2B5EF4-FFF2-40B4-BE49-F238E27FC236}">
                <a16:creationId xmlns:a16="http://schemas.microsoft.com/office/drawing/2014/main" id="{B4BCC620-2451-FB2E-D2EF-9BA06AC41796}"/>
              </a:ext>
            </a:extLst>
          </p:cNvPr>
          <p:cNvPicPr>
            <a:picLocks noChangeAspect="1"/>
          </p:cNvPicPr>
          <p:nvPr/>
        </p:nvPicPr>
        <p:blipFill>
          <a:blip r:embed="rId3"/>
          <a:stretch>
            <a:fillRect/>
          </a:stretch>
        </p:blipFill>
        <p:spPr>
          <a:xfrm>
            <a:off x="7717971" y="4155804"/>
            <a:ext cx="1117356" cy="1093860"/>
          </a:xfrm>
          <a:prstGeom prst="rect">
            <a:avLst/>
          </a:prstGeom>
        </p:spPr>
      </p:pic>
    </p:spTree>
    <p:extLst>
      <p:ext uri="{BB962C8B-B14F-4D97-AF65-F5344CB8AC3E}">
        <p14:creationId xmlns:p14="http://schemas.microsoft.com/office/powerpoint/2010/main" val="52131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37C061-F870-FCC3-7FE7-E41102CB1399}"/>
              </a:ext>
            </a:extLst>
          </p:cNvPr>
          <p:cNvSpPr>
            <a:spLocks noGrp="1"/>
          </p:cNvSpPr>
          <p:nvPr>
            <p:ph type="title"/>
          </p:nvPr>
        </p:nvSpPr>
        <p:spPr>
          <a:xfrm>
            <a:off x="864613" y="311972"/>
            <a:ext cx="3589604" cy="1386662"/>
          </a:xfrm>
        </p:spPr>
        <p:txBody>
          <a:bodyPr anchor="t">
            <a:normAutofit fontScale="90000"/>
          </a:bodyPr>
          <a:lstStyle/>
          <a:p>
            <a:pPr algn="ctr"/>
            <a:r>
              <a:rPr lang="en-US" sz="4900" dirty="0">
                <a:solidFill>
                  <a:schemeClr val="bg1">
                    <a:alpha val="60000"/>
                  </a:schemeClr>
                </a:solidFill>
                <a:latin typeface="Century Gothic" panose="020B0502020202020204" pitchFamily="34" charset="0"/>
              </a:rPr>
              <a:t>Missionary Luncheon</a:t>
            </a:r>
            <a:br>
              <a:rPr lang="en-US" sz="2500" u="sng" dirty="0">
                <a:solidFill>
                  <a:schemeClr val="bg1">
                    <a:alpha val="60000"/>
                  </a:schemeClr>
                </a:solidFill>
                <a:latin typeface="Century Gothic" panose="020B0502020202020204" pitchFamily="34" charset="0"/>
              </a:rPr>
            </a:br>
            <a:endParaRPr lang="en-US" sz="2500" u="sng" dirty="0">
              <a:solidFill>
                <a:schemeClr val="bg1">
                  <a:alpha val="60000"/>
                </a:schemeClr>
              </a:solidFill>
              <a:latin typeface="Century Gothic" panose="020B0502020202020204" pitchFamily="34" charset="0"/>
            </a:endParaRPr>
          </a:p>
        </p:txBody>
      </p:sp>
      <p:sp>
        <p:nvSpPr>
          <p:cNvPr id="12" name="Rectangle 11">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2156" y="0"/>
            <a:ext cx="3581843" cy="5714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F5ADA8-8100-E836-F74D-4D4CDEBF62BA}"/>
              </a:ext>
            </a:extLst>
          </p:cNvPr>
          <p:cNvSpPr>
            <a:spLocks noGrp="1"/>
          </p:cNvSpPr>
          <p:nvPr>
            <p:ph idx="1"/>
          </p:nvPr>
        </p:nvSpPr>
        <p:spPr>
          <a:xfrm>
            <a:off x="5554394" y="311972"/>
            <a:ext cx="3589605" cy="5403026"/>
          </a:xfrm>
        </p:spPr>
        <p:txBody>
          <a:bodyPr anchor="ctr">
            <a:normAutofit/>
          </a:bodyPr>
          <a:lstStyle/>
          <a:p>
            <a:pPr algn="ctr"/>
            <a:r>
              <a:rPr lang="en-US" sz="1800" b="1" dirty="0">
                <a:latin typeface="Century Gothic" panose="020B0502020202020204" pitchFamily="34" charset="0"/>
              </a:rPr>
              <a:t>Please join us for a luncheon and mission field updates after the service with our missionary partners Bridget and Miguel from Living Hope.</a:t>
            </a:r>
          </a:p>
          <a:p>
            <a:pPr algn="ctr"/>
            <a:endParaRPr lang="en-US" sz="1800" dirty="0">
              <a:latin typeface="Century Gothic" panose="020B0502020202020204" pitchFamily="34" charset="0"/>
            </a:endParaRPr>
          </a:p>
          <a:p>
            <a:pPr algn="ctr"/>
            <a:r>
              <a:rPr lang="en-US" sz="1800" u="sng" dirty="0">
                <a:latin typeface="Century Gothic" panose="020B0502020202020204" pitchFamily="34" charset="0"/>
              </a:rPr>
              <a:t>Sign-up on Perfect Potluck</a:t>
            </a:r>
          </a:p>
          <a:p>
            <a:pPr algn="ctr"/>
            <a:r>
              <a:rPr lang="en-US" sz="1800" dirty="0">
                <a:latin typeface="Century Gothic" panose="020B0502020202020204" pitchFamily="34" charset="0"/>
                <a:hlinkClick r:id="rId2"/>
              </a:rPr>
              <a:t>www.perfectpotluck.com</a:t>
            </a:r>
            <a:endParaRPr lang="en-US" sz="1800" dirty="0">
              <a:latin typeface="Century Gothic" panose="020B0502020202020204" pitchFamily="34" charset="0"/>
            </a:endParaRPr>
          </a:p>
          <a:p>
            <a:pPr algn="ctr"/>
            <a:endParaRPr lang="en-US" sz="1800" dirty="0">
              <a:latin typeface="Century Gothic" panose="020B0502020202020204" pitchFamily="34" charset="0"/>
            </a:endParaRPr>
          </a:p>
          <a:p>
            <a:pPr algn="ctr"/>
            <a:r>
              <a:rPr lang="en-US" sz="1800" dirty="0">
                <a:latin typeface="Century Gothic" panose="020B0502020202020204" pitchFamily="34" charset="0"/>
              </a:rPr>
              <a:t>Coordinators Last Name:</a:t>
            </a:r>
          </a:p>
          <a:p>
            <a:pPr algn="ctr"/>
            <a:r>
              <a:rPr lang="en-US" sz="1800" dirty="0">
                <a:latin typeface="Century Gothic" panose="020B0502020202020204" pitchFamily="34" charset="0"/>
              </a:rPr>
              <a:t> </a:t>
            </a:r>
            <a:r>
              <a:rPr lang="en-US" sz="1800" b="1" dirty="0">
                <a:latin typeface="Century Gothic" panose="020B0502020202020204" pitchFamily="34" charset="0"/>
              </a:rPr>
              <a:t>Schampers</a:t>
            </a:r>
          </a:p>
          <a:p>
            <a:pPr algn="ctr"/>
            <a:endParaRPr lang="en-US" sz="1800" dirty="0">
              <a:latin typeface="Century Gothic" panose="020B0502020202020204" pitchFamily="34" charset="0"/>
            </a:endParaRPr>
          </a:p>
          <a:p>
            <a:pPr algn="ctr"/>
            <a:r>
              <a:rPr lang="en-US" sz="1800" dirty="0">
                <a:latin typeface="Century Gothic" panose="020B0502020202020204" pitchFamily="34" charset="0"/>
              </a:rPr>
              <a:t>Password: </a:t>
            </a:r>
          </a:p>
          <a:p>
            <a:pPr algn="ctr"/>
            <a:r>
              <a:rPr lang="en-US" sz="1800" b="1" dirty="0">
                <a:latin typeface="Century Gothic" panose="020B0502020202020204" pitchFamily="34" charset="0"/>
              </a:rPr>
              <a:t>Mexico</a:t>
            </a:r>
          </a:p>
          <a:p>
            <a:pPr algn="ctr"/>
            <a:endParaRPr lang="en-US" sz="1800" dirty="0">
              <a:latin typeface="Century Gothic" panose="020B0502020202020204" pitchFamily="34" charset="0"/>
            </a:endParaRPr>
          </a:p>
          <a:p>
            <a:pPr algn="ctr"/>
            <a:endParaRPr lang="en-US" sz="1600" dirty="0">
              <a:latin typeface="Century Gothic" panose="020B0502020202020204" pitchFamily="34" charset="0"/>
            </a:endParaRPr>
          </a:p>
          <a:p>
            <a:pPr algn="ctr"/>
            <a:endParaRPr lang="en-US" sz="1200" dirty="0">
              <a:latin typeface="Century Gothic" panose="020B0502020202020204" pitchFamily="34" charset="0"/>
            </a:endParaRPr>
          </a:p>
        </p:txBody>
      </p:sp>
      <p:pic>
        <p:nvPicPr>
          <p:cNvPr id="6" name="Picture 5">
            <a:extLst>
              <a:ext uri="{FF2B5EF4-FFF2-40B4-BE49-F238E27FC236}">
                <a16:creationId xmlns:a16="http://schemas.microsoft.com/office/drawing/2014/main" id="{A0AA3D1F-7A49-2EE6-256B-36727E2213D0}"/>
              </a:ext>
            </a:extLst>
          </p:cNvPr>
          <p:cNvPicPr>
            <a:picLocks noChangeAspect="1"/>
          </p:cNvPicPr>
          <p:nvPr/>
        </p:nvPicPr>
        <p:blipFill>
          <a:blip r:embed="rId3"/>
          <a:stretch>
            <a:fillRect/>
          </a:stretch>
        </p:blipFill>
        <p:spPr>
          <a:xfrm>
            <a:off x="864613" y="1831898"/>
            <a:ext cx="3589604" cy="2051202"/>
          </a:xfrm>
          <a:prstGeom prst="rect">
            <a:avLst/>
          </a:prstGeom>
          <a:effectLst>
            <a:softEdge rad="25400"/>
          </a:effectLst>
        </p:spPr>
      </p:pic>
      <p:sp>
        <p:nvSpPr>
          <p:cNvPr id="7" name="Title 1">
            <a:extLst>
              <a:ext uri="{FF2B5EF4-FFF2-40B4-BE49-F238E27FC236}">
                <a16:creationId xmlns:a16="http://schemas.microsoft.com/office/drawing/2014/main" id="{2809BD77-8534-192B-F91A-3D4E4F7CA7EA}"/>
              </a:ext>
            </a:extLst>
          </p:cNvPr>
          <p:cNvSpPr txBox="1">
            <a:spLocks/>
          </p:cNvSpPr>
          <p:nvPr/>
        </p:nvSpPr>
        <p:spPr>
          <a:xfrm>
            <a:off x="864613" y="4105719"/>
            <a:ext cx="3589604" cy="1386662"/>
          </a:xfrm>
          <a:prstGeom prst="rect">
            <a:avLst/>
          </a:prstGeom>
        </p:spPr>
        <p:txBody>
          <a:bodyPr vert="horz" lIns="91440" tIns="45720" rIns="91440" bIns="45720" rtlCol="0" anchor="t">
            <a:normAutofit fontScale="67500" lnSpcReduction="20000"/>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algn="ctr">
              <a:lnSpc>
                <a:spcPct val="120000"/>
              </a:lnSpc>
              <a:spcBef>
                <a:spcPts val="600"/>
              </a:spcBef>
              <a:spcAft>
                <a:spcPts val="600"/>
              </a:spcAft>
            </a:pPr>
            <a:r>
              <a:rPr lang="en-US" sz="4900" dirty="0">
                <a:solidFill>
                  <a:schemeClr val="bg1">
                    <a:alpha val="60000"/>
                  </a:schemeClr>
                </a:solidFill>
                <a:latin typeface="Century Gothic" panose="020B0502020202020204" pitchFamily="34" charset="0"/>
              </a:rPr>
              <a:t>Sunday May 31</a:t>
            </a:r>
            <a:r>
              <a:rPr lang="en-US" sz="4900" baseline="30000" dirty="0">
                <a:solidFill>
                  <a:schemeClr val="bg1">
                    <a:alpha val="60000"/>
                  </a:schemeClr>
                </a:solidFill>
                <a:latin typeface="Century Gothic" panose="020B0502020202020204" pitchFamily="34" charset="0"/>
              </a:rPr>
              <a:t>st</a:t>
            </a:r>
            <a:r>
              <a:rPr lang="en-US" sz="4900" dirty="0">
                <a:solidFill>
                  <a:schemeClr val="bg1">
                    <a:alpha val="60000"/>
                  </a:schemeClr>
                </a:solidFill>
                <a:latin typeface="Century Gothic" panose="020B0502020202020204" pitchFamily="34" charset="0"/>
              </a:rPr>
              <a:t> after the Service</a:t>
            </a:r>
            <a:br>
              <a:rPr lang="en-US" sz="2500" u="sng" dirty="0">
                <a:solidFill>
                  <a:schemeClr val="bg1">
                    <a:alpha val="60000"/>
                  </a:schemeClr>
                </a:solidFill>
                <a:latin typeface="Century Gothic" panose="020B0502020202020204" pitchFamily="34" charset="0"/>
              </a:rPr>
            </a:br>
            <a:endParaRPr lang="en-US" sz="2500" u="sng" dirty="0">
              <a:solidFill>
                <a:schemeClr val="bg1">
                  <a:alpha val="60000"/>
                </a:schemeClr>
              </a:solidFill>
              <a:latin typeface="Century Gothic" panose="020B0502020202020204" pitchFamily="34" charset="0"/>
            </a:endParaRPr>
          </a:p>
        </p:txBody>
      </p:sp>
    </p:spTree>
    <p:extLst>
      <p:ext uri="{BB962C8B-B14F-4D97-AF65-F5344CB8AC3E}">
        <p14:creationId xmlns:p14="http://schemas.microsoft.com/office/powerpoint/2010/main" val="356899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9945-FD3B-BC62-0FBC-3CBBC9DE2CE6}"/>
              </a:ext>
            </a:extLst>
          </p:cNvPr>
          <p:cNvSpPr>
            <a:spLocks noGrp="1"/>
          </p:cNvSpPr>
          <p:nvPr>
            <p:ph type="title"/>
          </p:nvPr>
        </p:nvSpPr>
        <p:spPr/>
        <p:txBody>
          <a:bodyPr>
            <a:normAutofit/>
          </a:bodyPr>
          <a:lstStyle/>
          <a:p>
            <a:pPr algn="ctr"/>
            <a:r>
              <a:rPr lang="en-US" sz="6600" dirty="0">
                <a:latin typeface="Century Gothic" panose="020B0502020202020204" pitchFamily="34" charset="0"/>
              </a:rPr>
              <a:t>Men’s Conference</a:t>
            </a:r>
            <a:endParaRPr lang="en-US" sz="6600" dirty="0"/>
          </a:p>
        </p:txBody>
      </p:sp>
      <p:sp>
        <p:nvSpPr>
          <p:cNvPr id="3" name="Content Placeholder 2">
            <a:extLst>
              <a:ext uri="{FF2B5EF4-FFF2-40B4-BE49-F238E27FC236}">
                <a16:creationId xmlns:a16="http://schemas.microsoft.com/office/drawing/2014/main" id="{CF9CB22D-92B1-880F-6C2D-1739AA5128E0}"/>
              </a:ext>
            </a:extLst>
          </p:cNvPr>
          <p:cNvSpPr>
            <a:spLocks noGrp="1"/>
          </p:cNvSpPr>
          <p:nvPr>
            <p:ph idx="1"/>
          </p:nvPr>
        </p:nvSpPr>
        <p:spPr>
          <a:xfrm>
            <a:off x="628650" y="2591122"/>
            <a:ext cx="7886700" cy="2881041"/>
          </a:xfrm>
        </p:spPr>
        <p:txBody>
          <a:bodyPr anchor="ctr">
            <a:normAutofit/>
          </a:bodyPr>
          <a:lstStyle/>
          <a:p>
            <a:pPr algn="ctr"/>
            <a:r>
              <a:rPr lang="en-US" sz="3300" dirty="0"/>
              <a:t>Combined Breakfast &amp; Conference</a:t>
            </a:r>
          </a:p>
          <a:p>
            <a:pPr algn="ctr"/>
            <a:r>
              <a:rPr lang="en-US" sz="3300" dirty="0"/>
              <a:t>Saturday May 16</a:t>
            </a:r>
            <a:r>
              <a:rPr lang="en-US" sz="3300" baseline="30000" dirty="0"/>
              <a:t>th</a:t>
            </a:r>
            <a:endParaRPr lang="en-US" sz="3300" dirty="0"/>
          </a:p>
          <a:p>
            <a:pPr algn="ctr"/>
            <a:r>
              <a:rPr lang="en-US" sz="3300" dirty="0"/>
              <a:t>8:30am-Noon</a:t>
            </a:r>
          </a:p>
          <a:p>
            <a:pPr algn="ctr"/>
            <a:r>
              <a:rPr lang="en-US" sz="3300" dirty="0"/>
              <a:t>Free</a:t>
            </a:r>
          </a:p>
          <a:p>
            <a:pPr algn="ctr"/>
            <a:r>
              <a:rPr lang="en-US" sz="3300" b="1" i="1" dirty="0"/>
              <a:t>Sign-up Sheet on the Back Table</a:t>
            </a:r>
          </a:p>
        </p:txBody>
      </p:sp>
      <p:sp>
        <p:nvSpPr>
          <p:cNvPr id="5" name="TextBox 4">
            <a:extLst>
              <a:ext uri="{FF2B5EF4-FFF2-40B4-BE49-F238E27FC236}">
                <a16:creationId xmlns:a16="http://schemas.microsoft.com/office/drawing/2014/main" id="{08313140-B68E-B83B-AFC4-A9B29BE55F51}"/>
              </a:ext>
            </a:extLst>
          </p:cNvPr>
          <p:cNvSpPr txBox="1"/>
          <p:nvPr/>
        </p:nvSpPr>
        <p:spPr>
          <a:xfrm>
            <a:off x="-628652" y="1613896"/>
            <a:ext cx="10548257" cy="646331"/>
          </a:xfrm>
          <a:prstGeom prst="rect">
            <a:avLst/>
          </a:prstGeom>
          <a:noFill/>
        </p:spPr>
        <p:txBody>
          <a:bodyPr wrap="square">
            <a:spAutoFit/>
          </a:bodyPr>
          <a:lstStyle/>
          <a:p>
            <a:pPr algn="ctr"/>
            <a:r>
              <a:rPr lang="en-US" sz="3600" i="1" dirty="0">
                <a:solidFill>
                  <a:schemeClr val="bg1"/>
                </a:solidFill>
                <a:latin typeface="Century Gothic" panose="020B0502020202020204" pitchFamily="34" charset="0"/>
              </a:rPr>
              <a:t>“Straining Towards the Goal Together”</a:t>
            </a:r>
            <a:endParaRPr lang="en-US" sz="3600" i="1" dirty="0">
              <a:solidFill>
                <a:schemeClr val="bg1"/>
              </a:solidFill>
            </a:endParaRPr>
          </a:p>
        </p:txBody>
      </p:sp>
      <p:cxnSp>
        <p:nvCxnSpPr>
          <p:cNvPr id="9" name="Straight Connector 8">
            <a:extLst>
              <a:ext uri="{FF2B5EF4-FFF2-40B4-BE49-F238E27FC236}">
                <a16:creationId xmlns:a16="http://schemas.microsoft.com/office/drawing/2014/main" id="{FEFEEBF9-6CB1-DA8E-153A-818A7CB136F8}"/>
              </a:ext>
            </a:extLst>
          </p:cNvPr>
          <p:cNvCxnSpPr>
            <a:cxnSpLocks/>
          </p:cNvCxnSpPr>
          <p:nvPr/>
        </p:nvCxnSpPr>
        <p:spPr>
          <a:xfrm>
            <a:off x="408214" y="2425674"/>
            <a:ext cx="8425543"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E8768B-376A-D634-3DE6-1318D7A66793}"/>
              </a:ext>
            </a:extLst>
          </p:cNvPr>
          <p:cNvCxnSpPr>
            <a:cxnSpLocks/>
          </p:cNvCxnSpPr>
          <p:nvPr/>
        </p:nvCxnSpPr>
        <p:spPr>
          <a:xfrm>
            <a:off x="408214" y="1435074"/>
            <a:ext cx="8425543"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6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715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715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8C969D-373F-669B-AF5C-A6BE3192D3F5}"/>
              </a:ext>
            </a:extLst>
          </p:cNvPr>
          <p:cNvSpPr>
            <a:spLocks noGrp="1"/>
          </p:cNvSpPr>
          <p:nvPr>
            <p:ph type="title"/>
          </p:nvPr>
        </p:nvSpPr>
        <p:spPr>
          <a:xfrm>
            <a:off x="0" y="971550"/>
            <a:ext cx="3200400" cy="3771900"/>
          </a:xfrm>
        </p:spPr>
        <p:txBody>
          <a:bodyPr>
            <a:normAutofit/>
          </a:bodyPr>
          <a:lstStyle/>
          <a:p>
            <a:pPr algn="ctr"/>
            <a:r>
              <a:rPr lang="en-US" sz="4400" b="1" dirty="0">
                <a:solidFill>
                  <a:schemeClr val="tx1"/>
                </a:solidFill>
              </a:rPr>
              <a:t>All Partners Meetings </a:t>
            </a:r>
            <a:br>
              <a:rPr lang="en-US" sz="4400" b="1" dirty="0">
                <a:solidFill>
                  <a:schemeClr val="tx1"/>
                </a:solidFill>
              </a:rPr>
            </a:br>
            <a:r>
              <a:rPr lang="en-US" sz="4400" b="1" dirty="0">
                <a:solidFill>
                  <a:schemeClr val="tx1"/>
                </a:solidFill>
              </a:rPr>
              <a:t>2026</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67940"/>
            <a:ext cx="96012" cy="586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608EC5F-CC91-886A-3A20-09DC2768E140}"/>
              </a:ext>
            </a:extLst>
          </p:cNvPr>
          <p:cNvGraphicFramePr>
            <a:graphicFrameLocks noGrp="1"/>
          </p:cNvGraphicFramePr>
          <p:nvPr>
            <p:ph idx="1"/>
            <p:extLst>
              <p:ext uri="{D42A27DB-BD31-4B8C-83A1-F6EECF244321}">
                <p14:modId xmlns:p14="http://schemas.microsoft.com/office/powerpoint/2010/main" val="2433950982"/>
              </p:ext>
            </p:extLst>
          </p:nvPr>
        </p:nvGraphicFramePr>
        <p:xfrm>
          <a:off x="3977640" y="563880"/>
          <a:ext cx="4773168" cy="4594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62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3123-6E97-5E16-18E0-384DAF8D1E0F}"/>
              </a:ext>
            </a:extLst>
          </p:cNvPr>
          <p:cNvSpPr>
            <a:spLocks noGrp="1"/>
          </p:cNvSpPr>
          <p:nvPr>
            <p:ph type="title"/>
          </p:nvPr>
        </p:nvSpPr>
        <p:spPr>
          <a:xfrm>
            <a:off x="3973321" y="274320"/>
            <a:ext cx="4688333" cy="1485900"/>
          </a:xfrm>
        </p:spPr>
        <p:txBody>
          <a:bodyPr anchor="b">
            <a:noAutofit/>
          </a:bodyPr>
          <a:lstStyle/>
          <a:p>
            <a:pPr algn="ctr"/>
            <a:r>
              <a:rPr lang="en-US" sz="5400" b="1" dirty="0">
                <a:latin typeface="Century Gothic" panose="020B0502020202020204" pitchFamily="34" charset="0"/>
              </a:rPr>
              <a:t>Monthly Prayer Night</a:t>
            </a:r>
          </a:p>
        </p:txBody>
      </p:sp>
      <p:pic>
        <p:nvPicPr>
          <p:cNvPr id="5" name="Picture 4" descr="Close up image of hands applauding">
            <a:extLst>
              <a:ext uri="{FF2B5EF4-FFF2-40B4-BE49-F238E27FC236}">
                <a16:creationId xmlns:a16="http://schemas.microsoft.com/office/drawing/2014/main" id="{2D64FCEC-DA8B-1922-E042-C10C42D66281}"/>
              </a:ext>
            </a:extLst>
          </p:cNvPr>
          <p:cNvPicPr>
            <a:picLocks noChangeAspect="1"/>
          </p:cNvPicPr>
          <p:nvPr/>
        </p:nvPicPr>
        <p:blipFill>
          <a:blip r:embed="rId2"/>
          <a:srcRect l="36292" r="22910" b="-2"/>
          <a:stretch>
            <a:fillRect/>
          </a:stretch>
        </p:blipFill>
        <p:spPr>
          <a:xfrm>
            <a:off x="20" y="10"/>
            <a:ext cx="3492988" cy="5714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B7D8F234-EAF6-DD14-DD1A-C1F50F6BAD38}"/>
              </a:ext>
            </a:extLst>
          </p:cNvPr>
          <p:cNvSpPr>
            <a:spLocks noGrp="1"/>
          </p:cNvSpPr>
          <p:nvPr>
            <p:ph idx="1"/>
          </p:nvPr>
        </p:nvSpPr>
        <p:spPr>
          <a:xfrm>
            <a:off x="3771137" y="2034540"/>
            <a:ext cx="5092699" cy="3075940"/>
          </a:xfrm>
        </p:spPr>
        <p:txBody>
          <a:bodyPr>
            <a:normAutofit/>
          </a:bodyPr>
          <a:lstStyle/>
          <a:p>
            <a:pPr algn="ctr"/>
            <a:endParaRPr lang="en-US" sz="2000" dirty="0">
              <a:latin typeface="Century Gothic" panose="020B0502020202020204" pitchFamily="34" charset="0"/>
            </a:endParaRPr>
          </a:p>
          <a:p>
            <a:pPr algn="ctr"/>
            <a:r>
              <a:rPr lang="en-US" sz="3200" dirty="0">
                <a:latin typeface="Century Gothic" panose="020B0502020202020204" pitchFamily="34" charset="0"/>
              </a:rPr>
              <a:t>WEDNESDAY, May 20</a:t>
            </a:r>
            <a:r>
              <a:rPr lang="en-US" sz="3200" baseline="30000" dirty="0">
                <a:latin typeface="Century Gothic" panose="020B0502020202020204" pitchFamily="34" charset="0"/>
              </a:rPr>
              <a:t>th</a:t>
            </a:r>
            <a:endParaRPr lang="en-US" sz="3200" dirty="0">
              <a:latin typeface="Century Gothic" panose="020B0502020202020204" pitchFamily="34" charset="0"/>
            </a:endParaRPr>
          </a:p>
          <a:p>
            <a:pPr algn="ctr"/>
            <a:r>
              <a:rPr lang="en-US" sz="3200" dirty="0">
                <a:latin typeface="Century Gothic" panose="020B0502020202020204" pitchFamily="34" charset="0"/>
              </a:rPr>
              <a:t>6:30-7:30 PM </a:t>
            </a:r>
          </a:p>
          <a:p>
            <a:pPr algn="ctr"/>
            <a:r>
              <a:rPr lang="en-US" sz="3200" dirty="0">
                <a:latin typeface="Century Gothic" panose="020B0502020202020204" pitchFamily="34" charset="0"/>
              </a:rPr>
              <a:t>Kid City Room</a:t>
            </a:r>
          </a:p>
          <a:p>
            <a:pPr algn="ctr"/>
            <a:endParaRPr lang="en-US" sz="2400" dirty="0">
              <a:latin typeface="Century Gothic" panose="020B0502020202020204" pitchFamily="34" charset="0"/>
            </a:endParaRPr>
          </a:p>
          <a:p>
            <a:pPr algn="ctr"/>
            <a:r>
              <a:rPr lang="en-US" sz="2000" dirty="0">
                <a:latin typeface="Century Gothic" panose="020B0502020202020204" pitchFamily="34" charset="0"/>
              </a:rPr>
              <a:t>The Monthly Prayer Night happens every third Wednesday the month. </a:t>
            </a:r>
            <a:endParaRPr lang="en-US" sz="2400" dirty="0">
              <a:latin typeface="Century Gothic" panose="020B0502020202020204" pitchFamily="34" charset="0"/>
            </a:endParaRPr>
          </a:p>
        </p:txBody>
      </p:sp>
      <p:sp>
        <p:nvSpPr>
          <p:cNvPr id="4" name="TextBox 3">
            <a:extLst>
              <a:ext uri="{FF2B5EF4-FFF2-40B4-BE49-F238E27FC236}">
                <a16:creationId xmlns:a16="http://schemas.microsoft.com/office/drawing/2014/main" id="{6DF587BA-A301-3BDF-269D-CC229F875358}"/>
              </a:ext>
            </a:extLst>
          </p:cNvPr>
          <p:cNvSpPr txBox="1"/>
          <p:nvPr/>
        </p:nvSpPr>
        <p:spPr>
          <a:xfrm>
            <a:off x="4784651" y="5040570"/>
            <a:ext cx="2784737" cy="400110"/>
          </a:xfrm>
          <a:prstGeom prst="rect">
            <a:avLst/>
          </a:prstGeom>
          <a:noFill/>
        </p:spPr>
        <p:txBody>
          <a:bodyPr wrap="none" rtlCol="0">
            <a:spAutoFit/>
          </a:bodyPr>
          <a:lstStyle/>
          <a:p>
            <a:r>
              <a:rPr lang="en-US" sz="2000" dirty="0">
                <a:solidFill>
                  <a:schemeClr val="bg1"/>
                </a:solidFill>
                <a:latin typeface="Century Gothic" panose="020B0502020202020204" pitchFamily="34" charset="0"/>
              </a:rPr>
              <a:t>(Childcare Provided)</a:t>
            </a:r>
          </a:p>
        </p:txBody>
      </p:sp>
    </p:spTree>
    <p:extLst>
      <p:ext uri="{BB962C8B-B14F-4D97-AF65-F5344CB8AC3E}">
        <p14:creationId xmlns:p14="http://schemas.microsoft.com/office/powerpoint/2010/main" val="374956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A1EE42-9699-D329-31AC-FAF7F9A1363A}"/>
              </a:ext>
            </a:extLst>
          </p:cNvPr>
          <p:cNvPicPr>
            <a:picLocks noChangeAspect="1"/>
          </p:cNvPicPr>
          <p:nvPr/>
        </p:nvPicPr>
        <p:blipFill>
          <a:blip r:embed="rId2"/>
          <a:stretch>
            <a:fillRect/>
          </a:stretch>
        </p:blipFill>
        <p:spPr>
          <a:xfrm>
            <a:off x="0" y="363682"/>
            <a:ext cx="9144001" cy="4987635"/>
          </a:xfrm>
          <a:prstGeom prst="rect">
            <a:avLst/>
          </a:prstGeom>
        </p:spPr>
      </p:pic>
      <p:sp>
        <p:nvSpPr>
          <p:cNvPr id="5" name="TextBox 4">
            <a:extLst>
              <a:ext uri="{FF2B5EF4-FFF2-40B4-BE49-F238E27FC236}">
                <a16:creationId xmlns:a16="http://schemas.microsoft.com/office/drawing/2014/main" id="{CBA0F66F-E9F3-957E-369D-32BD9E3CFE3D}"/>
              </a:ext>
            </a:extLst>
          </p:cNvPr>
          <p:cNvSpPr txBox="1"/>
          <p:nvPr/>
        </p:nvSpPr>
        <p:spPr>
          <a:xfrm>
            <a:off x="1385509" y="426203"/>
            <a:ext cx="3833293" cy="954107"/>
          </a:xfrm>
          <a:prstGeom prst="rect">
            <a:avLst/>
          </a:prstGeom>
          <a:noFill/>
        </p:spPr>
        <p:txBody>
          <a:bodyPr wrap="none" rtlCol="0">
            <a:spAutoFit/>
          </a:bodyPr>
          <a:lstStyle/>
          <a:p>
            <a:pPr algn="ctr"/>
            <a:r>
              <a:rPr lang="en-US" sz="3200" dirty="0">
                <a:latin typeface="Didot" panose="02000503000000020003" pitchFamily="2" charset="-79"/>
                <a:cs typeface="Didot" panose="02000503000000020003" pitchFamily="2" charset="-79"/>
              </a:rPr>
              <a:t>Graceful Journeys </a:t>
            </a:r>
          </a:p>
          <a:p>
            <a:pPr algn="ctr"/>
            <a:r>
              <a:rPr lang="en-US" sz="2400" dirty="0">
                <a:latin typeface="Didot" panose="02000503000000020003" pitchFamily="2" charset="-79"/>
                <a:cs typeface="Didot" panose="02000503000000020003" pitchFamily="2" charset="-79"/>
              </a:rPr>
              <a:t>Senior Ladies Bible Study</a:t>
            </a:r>
          </a:p>
        </p:txBody>
      </p:sp>
      <p:sp>
        <p:nvSpPr>
          <p:cNvPr id="6" name="TextBox 5">
            <a:extLst>
              <a:ext uri="{FF2B5EF4-FFF2-40B4-BE49-F238E27FC236}">
                <a16:creationId xmlns:a16="http://schemas.microsoft.com/office/drawing/2014/main" id="{6CCFFBB4-D1DE-BCB5-8E1A-AF6D0C2D5891}"/>
              </a:ext>
            </a:extLst>
          </p:cNvPr>
          <p:cNvSpPr txBox="1"/>
          <p:nvPr/>
        </p:nvSpPr>
        <p:spPr>
          <a:xfrm>
            <a:off x="1385509" y="1395331"/>
            <a:ext cx="3444213" cy="1631216"/>
          </a:xfrm>
          <a:prstGeom prst="rect">
            <a:avLst/>
          </a:prstGeom>
          <a:noFill/>
        </p:spPr>
        <p:txBody>
          <a:bodyPr wrap="none" rtlCol="0">
            <a:spAutoFit/>
          </a:bodyPr>
          <a:lstStyle/>
          <a:p>
            <a:r>
              <a:rPr lang="en-US" sz="2000" dirty="0">
                <a:latin typeface="Didot" panose="02000503000000020003" pitchFamily="2" charset="-79"/>
                <a:cs typeface="Didot" panose="02000503000000020003" pitchFamily="2" charset="-79"/>
              </a:rPr>
              <a:t>-Meets Tuesdays</a:t>
            </a:r>
          </a:p>
          <a:p>
            <a:r>
              <a:rPr lang="en-US" sz="2000" dirty="0">
                <a:latin typeface="Didot" panose="02000503000000020003" pitchFamily="2" charset="-79"/>
                <a:cs typeface="Didot" panose="02000503000000020003" pitchFamily="2" charset="-79"/>
              </a:rPr>
              <a:t>-Weekly from </a:t>
            </a:r>
            <a:r>
              <a:rPr lang="en-US" sz="2000" dirty="0">
                <a:latin typeface="Times New Roman" panose="02020603050405020304" pitchFamily="18" charset="0"/>
                <a:cs typeface="Times New Roman" panose="02020603050405020304" pitchFamily="18" charset="0"/>
              </a:rPr>
              <a:t>1-2:30</a:t>
            </a:r>
            <a:r>
              <a:rPr lang="en-US" sz="2000" dirty="0">
                <a:latin typeface="Didot" panose="02000503000000020003" pitchFamily="2" charset="-79"/>
                <a:cs typeface="Didot" panose="02000503000000020003" pitchFamily="2" charset="-79"/>
              </a:rPr>
              <a:t>pm</a:t>
            </a:r>
          </a:p>
          <a:p>
            <a:r>
              <a:rPr lang="en-US" sz="2000" dirty="0">
                <a:latin typeface="Didot" panose="02000503000000020003" pitchFamily="2" charset="-79"/>
                <a:cs typeface="Didot" panose="02000503000000020003" pitchFamily="2" charset="-79"/>
              </a:rPr>
              <a:t>-Kid City Check-In Room</a:t>
            </a:r>
          </a:p>
          <a:p>
            <a:r>
              <a:rPr lang="en-US" sz="2000" dirty="0">
                <a:latin typeface="Didot" panose="02000503000000020003" pitchFamily="2" charset="-79"/>
                <a:cs typeface="Didot" panose="02000503000000020003" pitchFamily="2" charset="-79"/>
              </a:rPr>
              <a:t>-Philippians &amp; Ephesians</a:t>
            </a:r>
          </a:p>
          <a:p>
            <a:r>
              <a:rPr lang="en-US" sz="2000" dirty="0">
                <a:latin typeface="Didot" panose="02000503000000020003" pitchFamily="2" charset="-79"/>
                <a:cs typeface="Didot" panose="02000503000000020003" pitchFamily="2" charset="-79"/>
              </a:rPr>
              <a:t>-For more info Contact Lani</a:t>
            </a:r>
          </a:p>
        </p:txBody>
      </p:sp>
    </p:spTree>
    <p:extLst>
      <p:ext uri="{BB962C8B-B14F-4D97-AF65-F5344CB8AC3E}">
        <p14:creationId xmlns:p14="http://schemas.microsoft.com/office/powerpoint/2010/main" val="148476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ving room with a couch and a coffee table&#10;&#10;AI-generated content may be incorrect.">
            <a:extLst>
              <a:ext uri="{FF2B5EF4-FFF2-40B4-BE49-F238E27FC236}">
                <a16:creationId xmlns:a16="http://schemas.microsoft.com/office/drawing/2014/main" id="{3B965E04-BA5E-34D6-5ACE-A1DBFCC5C716}"/>
              </a:ext>
            </a:extLst>
          </p:cNvPr>
          <p:cNvPicPr>
            <a:picLocks noChangeAspect="1"/>
          </p:cNvPicPr>
          <p:nvPr/>
        </p:nvPicPr>
        <p:blipFill>
          <a:blip r:embed="rId2"/>
          <a:srcRect l="16601" r="20488" b="-2"/>
          <a:stretch>
            <a:fillRect/>
          </a:stretch>
        </p:blipFill>
        <p:spPr>
          <a:xfrm>
            <a:off x="3757789" y="-2"/>
            <a:ext cx="5386210" cy="5715001"/>
          </a:xfrm>
          <a:prstGeom prst="rect">
            <a:avLst/>
          </a:prstGeom>
          <a:effectLst/>
        </p:spPr>
      </p:pic>
      <p:sp>
        <p:nvSpPr>
          <p:cNvPr id="9" name="Rectangle 8">
            <a:extLst>
              <a:ext uri="{FF2B5EF4-FFF2-40B4-BE49-F238E27FC236}">
                <a16:creationId xmlns:a16="http://schemas.microsoft.com/office/drawing/2014/main" id="{5B675959-E825-3631-D37D-991E7A7F3E9B}"/>
              </a:ext>
            </a:extLst>
          </p:cNvPr>
          <p:cNvSpPr/>
          <p:nvPr/>
        </p:nvSpPr>
        <p:spPr>
          <a:xfrm>
            <a:off x="-2286" y="0"/>
            <a:ext cx="3757789" cy="5715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17E291-5215-90AC-7122-BBC04E15F9C4}"/>
              </a:ext>
            </a:extLst>
          </p:cNvPr>
          <p:cNvSpPr txBox="1"/>
          <p:nvPr/>
        </p:nvSpPr>
        <p:spPr>
          <a:xfrm>
            <a:off x="51941" y="393746"/>
            <a:ext cx="3653907" cy="4927503"/>
          </a:xfrm>
          <a:prstGeom prst="rect">
            <a:avLst/>
          </a:prstGeom>
          <a:noFill/>
        </p:spPr>
        <p:txBody>
          <a:bodyPr wrap="square">
            <a:spAutoFit/>
          </a:bodyPr>
          <a:lstStyle/>
          <a:p>
            <a:pPr algn="ctr" defTabSz="914400">
              <a:lnSpc>
                <a:spcPct val="90000"/>
              </a:lnSpc>
              <a:spcAft>
                <a:spcPts val="600"/>
              </a:spcAft>
            </a:pPr>
            <a:r>
              <a:rPr lang="en-US" sz="3600" b="1" dirty="0">
                <a:solidFill>
                  <a:schemeClr val="bg1"/>
                </a:solidFill>
              </a:rPr>
              <a:t>Young Adults Ministry</a:t>
            </a:r>
            <a:endParaRPr lang="en-US" sz="900" dirty="0">
              <a:solidFill>
                <a:schemeClr val="bg1"/>
              </a:solidFill>
            </a:endParaRP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WEDNESDAY nights 7:00 PM</a:t>
            </a: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Meets at Shane and Jackie’s house</a:t>
            </a:r>
            <a:br>
              <a:rPr lang="en-US" sz="1800" dirty="0">
                <a:solidFill>
                  <a:schemeClr val="bg1"/>
                </a:solidFill>
              </a:rPr>
            </a:br>
            <a:r>
              <a:rPr lang="en-US" sz="1800" dirty="0">
                <a:solidFill>
                  <a:schemeClr val="bg1"/>
                </a:solidFill>
              </a:rPr>
              <a:t>Kettle View Dr S/West Bend/53090</a:t>
            </a:r>
          </a:p>
          <a:p>
            <a:pPr algn="ctr" defTabSz="914400">
              <a:lnSpc>
                <a:spcPct val="90000"/>
              </a:lnSpc>
              <a:spcAft>
                <a:spcPts val="600"/>
              </a:spcAft>
            </a:pPr>
            <a:endParaRPr lang="en-US" sz="1800" dirty="0">
              <a:solidFill>
                <a:schemeClr val="bg1"/>
              </a:solidFill>
            </a:endParaRPr>
          </a:p>
          <a:p>
            <a:pPr algn="ctr" defTabSz="914400">
              <a:lnSpc>
                <a:spcPct val="90000"/>
              </a:lnSpc>
            </a:pPr>
            <a:r>
              <a:rPr lang="en-US" sz="1800" dirty="0">
                <a:solidFill>
                  <a:schemeClr val="bg1"/>
                </a:solidFill>
              </a:rPr>
              <a:t>Location changes occasionally</a:t>
            </a:r>
          </a:p>
          <a:p>
            <a:pPr algn="ctr" defTabSz="914400">
              <a:lnSpc>
                <a:spcPct val="90000"/>
              </a:lnSpc>
              <a:spcAft>
                <a:spcPts val="600"/>
              </a:spcAft>
            </a:pPr>
            <a:r>
              <a:rPr lang="en-US" dirty="0">
                <a:solidFill>
                  <a:schemeClr val="bg1"/>
                </a:solidFill>
              </a:rPr>
              <a:t>T</a:t>
            </a:r>
            <a:r>
              <a:rPr lang="en-US" sz="1800" dirty="0">
                <a:solidFill>
                  <a:schemeClr val="bg1"/>
                </a:solidFill>
              </a:rPr>
              <a:t>ext before coming for the first time</a:t>
            </a: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Questions: </a:t>
            </a:r>
          </a:p>
          <a:p>
            <a:pPr algn="ctr" defTabSz="914400">
              <a:lnSpc>
                <a:spcPct val="90000"/>
              </a:lnSpc>
              <a:spcAft>
                <a:spcPts val="600"/>
              </a:spcAft>
            </a:pPr>
            <a:r>
              <a:rPr lang="en-US" sz="1800" dirty="0">
                <a:solidFill>
                  <a:schemeClr val="bg1"/>
                </a:solidFill>
              </a:rPr>
              <a:t>Shane 262-573-3585 </a:t>
            </a:r>
          </a:p>
          <a:p>
            <a:pPr algn="ctr" defTabSz="914400">
              <a:lnSpc>
                <a:spcPct val="90000"/>
              </a:lnSpc>
              <a:spcAft>
                <a:spcPts val="600"/>
              </a:spcAft>
            </a:pPr>
            <a:r>
              <a:rPr lang="en-US" sz="1800" dirty="0">
                <a:solidFill>
                  <a:schemeClr val="bg1"/>
                </a:solidFill>
              </a:rPr>
              <a:t>Jackie 262-573-4273</a:t>
            </a:r>
          </a:p>
        </p:txBody>
      </p:sp>
    </p:spTree>
    <p:extLst>
      <p:ext uri="{BB962C8B-B14F-4D97-AF65-F5344CB8AC3E}">
        <p14:creationId xmlns:p14="http://schemas.microsoft.com/office/powerpoint/2010/main" val="112333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E098-25BD-1DD8-4F7E-2CF16285E5FA}"/>
              </a:ext>
            </a:extLst>
          </p:cNvPr>
          <p:cNvSpPr>
            <a:spLocks noGrp="1"/>
          </p:cNvSpPr>
          <p:nvPr>
            <p:ph type="title"/>
          </p:nvPr>
        </p:nvSpPr>
        <p:spPr>
          <a:xfrm>
            <a:off x="657519" y="617825"/>
            <a:ext cx="4109789" cy="1346836"/>
          </a:xfrm>
        </p:spPr>
        <p:txBody>
          <a:bodyPr anchor="b">
            <a:normAutofit/>
          </a:bodyPr>
          <a:lstStyle/>
          <a:p>
            <a:r>
              <a:rPr lang="en-US" sz="2500" u="sng">
                <a:latin typeface="Century Gothic" panose="020B0502020202020204" pitchFamily="34" charset="0"/>
              </a:rPr>
              <a:t>BCC Bible Reading Initiative</a:t>
            </a:r>
          </a:p>
        </p:txBody>
      </p:sp>
      <p:sp>
        <p:nvSpPr>
          <p:cNvPr id="3" name="Content Placeholder 2">
            <a:extLst>
              <a:ext uri="{FF2B5EF4-FFF2-40B4-BE49-F238E27FC236}">
                <a16:creationId xmlns:a16="http://schemas.microsoft.com/office/drawing/2014/main" id="{FABC7562-6CBF-CA02-714C-1395EADE0E0A}"/>
              </a:ext>
            </a:extLst>
          </p:cNvPr>
          <p:cNvSpPr>
            <a:spLocks noGrp="1"/>
          </p:cNvSpPr>
          <p:nvPr>
            <p:ph idx="1"/>
          </p:nvPr>
        </p:nvSpPr>
        <p:spPr>
          <a:xfrm>
            <a:off x="489857" y="1665513"/>
            <a:ext cx="4539343" cy="3614057"/>
          </a:xfrm>
        </p:spPr>
        <p:txBody>
          <a:bodyPr anchor="t">
            <a:normAutofit fontScale="62500" lnSpcReduction="20000"/>
          </a:bodyPr>
          <a:lstStyle/>
          <a:p>
            <a:pPr algn="ctr">
              <a:lnSpc>
                <a:spcPct val="120000"/>
              </a:lnSpc>
            </a:pPr>
            <a:r>
              <a:rPr lang="en-US" sz="2900" dirty="0">
                <a:solidFill>
                  <a:schemeClr val="tx1"/>
                </a:solidFill>
                <a:latin typeface="Century Gothic" panose="020B0502020202020204" pitchFamily="34" charset="0"/>
              </a:rPr>
              <a:t>Our goal is to create a healthy habit of Bible reading among the body, to encourage and admonish one another towards love for God and everyone else around us. As we face the adversity among the world, our unity through the Word is essential.</a:t>
            </a:r>
          </a:p>
          <a:p>
            <a:pPr algn="ctr">
              <a:lnSpc>
                <a:spcPct val="120000"/>
              </a:lnSpc>
            </a:pPr>
            <a:endParaRPr lang="en-US" sz="2900" dirty="0">
              <a:solidFill>
                <a:schemeClr val="tx1"/>
              </a:solidFill>
              <a:latin typeface="Century Gothic" panose="020B0502020202020204" pitchFamily="34" charset="0"/>
            </a:endParaRPr>
          </a:p>
          <a:p>
            <a:pPr algn="ctr">
              <a:lnSpc>
                <a:spcPct val="120000"/>
              </a:lnSpc>
            </a:pPr>
            <a:r>
              <a:rPr lang="en-US" sz="2900" dirty="0">
                <a:solidFill>
                  <a:schemeClr val="tx1"/>
                </a:solidFill>
                <a:latin typeface="Century Gothic" panose="020B0502020202020204" pitchFamily="34" charset="0"/>
              </a:rPr>
              <a:t>Grab your bible reading plans from the table in the back of the sanctuary or by the lower-level entrance.</a:t>
            </a:r>
          </a:p>
          <a:p>
            <a:pPr algn="ctr"/>
            <a:endParaRPr lang="en-US" sz="1800" dirty="0">
              <a:latin typeface="Century Gothic" panose="020B0502020202020204" pitchFamily="34" charset="0"/>
            </a:endParaRPr>
          </a:p>
        </p:txBody>
      </p:sp>
      <p:pic>
        <p:nvPicPr>
          <p:cNvPr id="16" name="Picture 4" descr="A closeup photo of an open book">
            <a:extLst>
              <a:ext uri="{FF2B5EF4-FFF2-40B4-BE49-F238E27FC236}">
                <a16:creationId xmlns:a16="http://schemas.microsoft.com/office/drawing/2014/main" id="{288EDDB4-56BD-7A98-28D2-1BEC2345DBC9}"/>
              </a:ext>
            </a:extLst>
          </p:cNvPr>
          <p:cNvPicPr>
            <a:picLocks noChangeAspect="1"/>
          </p:cNvPicPr>
          <p:nvPr/>
        </p:nvPicPr>
        <p:blipFill rotWithShape="1">
          <a:blip r:embed="rId3"/>
          <a:srcRect l="28991" r="28223"/>
          <a:stretch/>
        </p:blipFill>
        <p:spPr>
          <a:xfrm>
            <a:off x="5453109" y="10"/>
            <a:ext cx="3690890" cy="5714990"/>
          </a:xfrm>
          <a:prstGeom prst="rect">
            <a:avLst/>
          </a:prstGeom>
        </p:spPr>
      </p:pic>
      <p:grpSp>
        <p:nvGrpSpPr>
          <p:cNvPr id="17"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51478" y="0"/>
            <a:ext cx="92522" cy="5715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4CD8A95-1978-5A50-F273-6A9831FDADDB}"/>
              </a:ext>
            </a:extLst>
          </p:cNvPr>
          <p:cNvSpPr txBox="1"/>
          <p:nvPr/>
        </p:nvSpPr>
        <p:spPr>
          <a:xfrm>
            <a:off x="-14141" y="617825"/>
            <a:ext cx="5453108" cy="523220"/>
          </a:xfrm>
          <a:prstGeom prst="rect">
            <a:avLst/>
          </a:prstGeom>
          <a:noFill/>
        </p:spPr>
        <p:txBody>
          <a:bodyPr wrap="square" rtlCol="0">
            <a:spAutoFit/>
          </a:bodyPr>
          <a:lstStyle/>
          <a:p>
            <a:pPr algn="ctr"/>
            <a:r>
              <a:rPr lang="en-US" sz="2800" u="sng" dirty="0">
                <a:latin typeface="Century Gothic" panose="020B0502020202020204" pitchFamily="34" charset="0"/>
              </a:rPr>
              <a:t>BCC Bible Reading Initiative</a:t>
            </a:r>
          </a:p>
        </p:txBody>
      </p:sp>
    </p:spTree>
    <p:extLst>
      <p:ext uri="{BB962C8B-B14F-4D97-AF65-F5344CB8AC3E}">
        <p14:creationId xmlns:p14="http://schemas.microsoft.com/office/powerpoint/2010/main" val="289581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97914C-5718-4C33-B177-6FA44D718AC7}"/>
              </a:ext>
            </a:extLst>
          </p:cNvPr>
          <p:cNvSpPr>
            <a:spLocks noGrp="1"/>
          </p:cNvSpPr>
          <p:nvPr>
            <p:ph type="title"/>
          </p:nvPr>
        </p:nvSpPr>
        <p:spPr>
          <a:xfrm>
            <a:off x="760604" y="1207857"/>
            <a:ext cx="2949023" cy="3297241"/>
          </a:xfrm>
        </p:spPr>
        <p:txBody>
          <a:bodyPr anchor="ctr">
            <a:normAutofit/>
          </a:bodyPr>
          <a:lstStyle/>
          <a:p>
            <a:r>
              <a:rPr lang="en-US" sz="4400" b="1" dirty="0">
                <a:latin typeface="Century Gothic" panose="020B0502020202020204" pitchFamily="34" charset="0"/>
              </a:rPr>
              <a:t>Children’s Ministry</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760605" y="1208879"/>
            <a:ext cx="2949023"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760605" y="4507142"/>
            <a:ext cx="294902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3" name="Content Placeholder 2">
            <a:extLst>
              <a:ext uri="{FF2B5EF4-FFF2-40B4-BE49-F238E27FC236}">
                <a16:creationId xmlns:a16="http://schemas.microsoft.com/office/drawing/2014/main" id="{D9F0C0B1-09A8-4BAD-89C1-1255D07A87B1}"/>
              </a:ext>
            </a:extLst>
          </p:cNvPr>
          <p:cNvSpPr>
            <a:spLocks noGrp="1"/>
          </p:cNvSpPr>
          <p:nvPr>
            <p:ph idx="1"/>
          </p:nvPr>
        </p:nvSpPr>
        <p:spPr>
          <a:xfrm>
            <a:off x="4132614" y="1094014"/>
            <a:ext cx="4857008" cy="3526969"/>
          </a:xfrm>
        </p:spPr>
        <p:txBody>
          <a:bodyPr anchor="ctr">
            <a:normAutofit/>
          </a:bodyPr>
          <a:lstStyle/>
          <a:p>
            <a:r>
              <a:rPr lang="en-US" sz="2400" b="1" dirty="0">
                <a:latin typeface="Century Gothic" panose="020B0502020202020204" pitchFamily="34" charset="0"/>
              </a:rPr>
              <a:t>Nursery</a:t>
            </a:r>
            <a:r>
              <a:rPr lang="en-US" sz="2400" dirty="0">
                <a:latin typeface="Century Gothic" panose="020B0502020202020204" pitchFamily="34" charset="0"/>
              </a:rPr>
              <a:t> – 6 months old until the child is in a 4K Classroom</a:t>
            </a:r>
          </a:p>
          <a:p>
            <a:endParaRPr lang="en-US" sz="2400" dirty="0">
              <a:latin typeface="Century Gothic" panose="020B0502020202020204" pitchFamily="34" charset="0"/>
            </a:endParaRPr>
          </a:p>
          <a:p>
            <a:r>
              <a:rPr lang="en-US" sz="2400" b="1" dirty="0">
                <a:latin typeface="Century Gothic" panose="020B0502020202020204" pitchFamily="34" charset="0"/>
              </a:rPr>
              <a:t>4K-2</a:t>
            </a:r>
            <a:r>
              <a:rPr lang="en-US" sz="2400" b="1" baseline="30000" dirty="0">
                <a:latin typeface="Century Gothic" panose="020B0502020202020204" pitchFamily="34" charset="0"/>
              </a:rPr>
              <a:t>nd</a:t>
            </a:r>
            <a:r>
              <a:rPr lang="en-US" sz="2400" b="1" dirty="0">
                <a:latin typeface="Century Gothic" panose="020B0502020202020204" pitchFamily="34" charset="0"/>
              </a:rPr>
              <a:t> Grade Classroom </a:t>
            </a:r>
            <a:r>
              <a:rPr lang="en-US" sz="2400" dirty="0">
                <a:latin typeface="Century Gothic" panose="020B0502020202020204" pitchFamily="34" charset="0"/>
              </a:rPr>
              <a:t>– dismissed after worship</a:t>
            </a:r>
          </a:p>
          <a:p>
            <a:endParaRPr lang="en-US" sz="2400" dirty="0">
              <a:latin typeface="Century Gothic" panose="020B0502020202020204" pitchFamily="34" charset="0"/>
            </a:endParaRPr>
          </a:p>
          <a:p>
            <a:r>
              <a:rPr lang="en-US" sz="2400" b="1" dirty="0">
                <a:latin typeface="Century Gothic" panose="020B0502020202020204" pitchFamily="34" charset="0"/>
              </a:rPr>
              <a:t>Kid City (3</a:t>
            </a:r>
            <a:r>
              <a:rPr lang="en-US" sz="2400" b="1" baseline="30000" dirty="0">
                <a:latin typeface="Century Gothic" panose="020B0502020202020204" pitchFamily="34" charset="0"/>
              </a:rPr>
              <a:t>rd</a:t>
            </a:r>
            <a:r>
              <a:rPr lang="en-US" sz="2400" b="1" dirty="0">
                <a:latin typeface="Century Gothic" panose="020B0502020202020204" pitchFamily="34" charset="0"/>
              </a:rPr>
              <a:t> – 6</a:t>
            </a:r>
            <a:r>
              <a:rPr lang="en-US" sz="2400" b="1" baseline="30000" dirty="0">
                <a:latin typeface="Century Gothic" panose="020B0502020202020204" pitchFamily="34" charset="0"/>
              </a:rPr>
              <a:t>th</a:t>
            </a:r>
            <a:r>
              <a:rPr lang="en-US" sz="2400" b="1" dirty="0">
                <a:latin typeface="Century Gothic" panose="020B0502020202020204" pitchFamily="34" charset="0"/>
              </a:rPr>
              <a:t>) </a:t>
            </a:r>
            <a:r>
              <a:rPr lang="en-US" sz="2400" dirty="0">
                <a:latin typeface="Century Gothic" panose="020B0502020202020204" pitchFamily="34" charset="0"/>
              </a:rPr>
              <a:t>– </a:t>
            </a:r>
          </a:p>
          <a:p>
            <a:r>
              <a:rPr lang="en-US" sz="2400" dirty="0">
                <a:latin typeface="Century Gothic" panose="020B0502020202020204" pitchFamily="34" charset="0"/>
              </a:rPr>
              <a:t>dismissed after worship</a:t>
            </a:r>
          </a:p>
        </p:txBody>
      </p:sp>
    </p:spTree>
    <p:extLst>
      <p:ext uri="{BB962C8B-B14F-4D97-AF65-F5344CB8AC3E}">
        <p14:creationId xmlns:p14="http://schemas.microsoft.com/office/powerpoint/2010/main" val="39842873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47203</TotalTime>
  <Words>743</Words>
  <Application>Microsoft Macintosh PowerPoint</Application>
  <PresentationFormat>On-screen Show (16:10)</PresentationFormat>
  <Paragraphs>117</Paragraphs>
  <Slides>15</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Calibri</vt:lpstr>
      <vt:lpstr>Calibri Light</vt:lpstr>
      <vt:lpstr>Century Gothic</vt:lpstr>
      <vt:lpstr>Didot</vt:lpstr>
      <vt:lpstr>Gill Sans MT</vt:lpstr>
      <vt:lpstr>Open Sans</vt:lpstr>
      <vt:lpstr>Raleway</vt:lpstr>
      <vt:lpstr>Raleway Light</vt:lpstr>
      <vt:lpstr>Times New Roman</vt:lpstr>
      <vt:lpstr>Office Theme</vt:lpstr>
      <vt:lpstr>Gallery</vt:lpstr>
      <vt:lpstr>Partnership class  opportunity</vt:lpstr>
      <vt:lpstr>Missionary Luncheon </vt:lpstr>
      <vt:lpstr>Men’s Conference</vt:lpstr>
      <vt:lpstr>All Partners Meetings  2026</vt:lpstr>
      <vt:lpstr>Monthly Prayer Night</vt:lpstr>
      <vt:lpstr>PowerPoint Presentation</vt:lpstr>
      <vt:lpstr>PowerPoint Presentation</vt:lpstr>
      <vt:lpstr>BCC Bible Reading Initiative</vt:lpstr>
      <vt:lpstr>Children’s Ministry</vt:lpstr>
      <vt:lpstr>IGNITE and TORCH City Wide Youth Group</vt:lpstr>
      <vt:lpstr>STAY IN THE KNOW WITH</vt:lpstr>
      <vt:lpstr>INTERESTED IN  GIVING ONLINE? </vt:lpstr>
      <vt:lpstr>PowerPoint Presentation</vt:lpstr>
      <vt:lpstr>PRAY FOR OUR MISSIONARIES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Schampers</dc:creator>
  <cp:lastModifiedBy>Bend City Church</cp:lastModifiedBy>
  <cp:revision>431</cp:revision>
  <cp:lastPrinted>2023-05-21T13:30:09Z</cp:lastPrinted>
  <dcterms:created xsi:type="dcterms:W3CDTF">2020-07-05T11:51:27Z</dcterms:created>
  <dcterms:modified xsi:type="dcterms:W3CDTF">2026-05-07T20:46:39Z</dcterms:modified>
</cp:coreProperties>
</file>